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themeOverride+xml" PartName="/ppt/theme/themeOverride2.xml"/>
  <Override ContentType="application/vnd.openxmlformats-officedocument.themeOverride+xml" PartName="/ppt/theme/themeOverride1.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3" r:id="rId4"/>
    <p:sldMasterId id="2147483714" r:id="rId5"/>
    <p:sldMasterId id="2147483715" r:id="rId6"/>
    <p:sldMasterId id="214748371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Lst>
  <p:sldSz cy="6858000" cx="9144000"/>
  <p:notesSz cx="6761150" cy="9942500"/>
  <p:embeddedFontLst>
    <p:embeddedFont>
      <p:font typeface="Roboto"/>
      <p:regular r:id="rId40"/>
      <p:bold r:id="rId41"/>
      <p:italic r:id="rId42"/>
      <p:boldItalic r:id="rId43"/>
    </p:embeddedFont>
    <p:embeddedFont>
      <p:font typeface="Mukta"/>
      <p:regular r:id="rId44"/>
      <p:bold r:id="rId45"/>
    </p:embeddedFont>
    <p:embeddedFont>
      <p:font typeface="Montserrat"/>
      <p:regular r:id="rId46"/>
      <p:bold r:id="rId47"/>
      <p:italic r:id="rId48"/>
      <p:boldItalic r:id="rId49"/>
    </p:embeddedFont>
    <p:embeddedFont>
      <p:font typeface="Gill Sans"/>
      <p:regular r:id="rId50"/>
      <p:bold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132">
          <p15:clr>
            <a:srgbClr val="A4A3A4"/>
          </p15:clr>
        </p15:guide>
        <p15:guide id="2" pos="212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132" orient="horz"/>
        <p:guide pos="2129"/>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Mukta-regular.fntdata"/><Relationship Id="rId43" Type="http://schemas.openxmlformats.org/officeDocument/2006/relationships/font" Target="fonts/Roboto-boldItalic.fntdata"/><Relationship Id="rId46" Type="http://schemas.openxmlformats.org/officeDocument/2006/relationships/font" Target="fonts/Montserrat-regular.fntdata"/><Relationship Id="rId45" Type="http://schemas.openxmlformats.org/officeDocument/2006/relationships/font" Target="fonts/Mukt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GillSans-bold.fntdata"/><Relationship Id="rId50" Type="http://schemas.openxmlformats.org/officeDocument/2006/relationships/font" Target="fonts/GillSans-regular.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3.xml"/><Relationship Id="rId55" Type="http://schemas.openxmlformats.org/officeDocument/2006/relationships/font" Target="fonts/OpenSans-boldItalic.fntdata"/><Relationship Id="rId10" Type="http://schemas.openxmlformats.org/officeDocument/2006/relationships/slide" Target="slides/slide2.xml"/><Relationship Id="rId54" Type="http://schemas.openxmlformats.org/officeDocument/2006/relationships/font" Target="fonts/OpenSans-italic.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29052" cy="496651"/>
          </a:xfrm>
          <a:prstGeom prst="rect">
            <a:avLst/>
          </a:prstGeom>
          <a:noFill/>
          <a:ln>
            <a:noFill/>
          </a:ln>
        </p:spPr>
        <p:txBody>
          <a:bodyPr anchorCtr="0" anchor="t" bIns="45400" lIns="90825" spcFirstLastPara="1" rIns="90825" wrap="square" tIns="454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30541" y="1"/>
            <a:ext cx="2929051" cy="496651"/>
          </a:xfrm>
          <a:prstGeom prst="rect">
            <a:avLst/>
          </a:prstGeom>
          <a:noFill/>
          <a:ln>
            <a:noFill/>
          </a:ln>
        </p:spPr>
        <p:txBody>
          <a:bodyPr anchorCtr="0" anchor="t" bIns="45400" lIns="90825" spcFirstLastPara="1" rIns="90825" wrap="square" tIns="454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895350" y="744538"/>
            <a:ext cx="4972050" cy="37306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6902" y="4722931"/>
            <a:ext cx="5408930" cy="4474606"/>
          </a:xfrm>
          <a:prstGeom prst="rect">
            <a:avLst/>
          </a:prstGeom>
          <a:noFill/>
          <a:ln>
            <a:noFill/>
          </a:ln>
        </p:spPr>
        <p:txBody>
          <a:bodyPr anchorCtr="0" anchor="t" bIns="45400" lIns="90825" spcFirstLastPara="1" rIns="90825" wrap="square" tIns="454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44281"/>
            <a:ext cx="2929052" cy="496651"/>
          </a:xfrm>
          <a:prstGeom prst="rect">
            <a:avLst/>
          </a:prstGeom>
          <a:noFill/>
          <a:ln>
            <a:noFill/>
          </a:ln>
        </p:spPr>
        <p:txBody>
          <a:bodyPr anchorCtr="0" anchor="b" bIns="45400" lIns="90825" spcFirstLastPara="1" rIns="90825" wrap="square" tIns="454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30541" y="9444281"/>
            <a:ext cx="2929051" cy="496651"/>
          </a:xfrm>
          <a:prstGeom prst="rect">
            <a:avLst/>
          </a:prstGeom>
          <a:noFill/>
          <a:ln>
            <a:noFill/>
          </a:ln>
        </p:spPr>
        <p:txBody>
          <a:bodyPr anchorCtr="0" anchor="b" bIns="45400" lIns="90825" spcFirstLastPara="1" rIns="90825" wrap="square" tIns="454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notes"/>
          <p:cNvSpPr txBox="1"/>
          <p:nvPr>
            <p:ph idx="1" type="body"/>
          </p:nvPr>
        </p:nvSpPr>
        <p:spPr>
          <a:xfrm>
            <a:off x="676902" y="4722931"/>
            <a:ext cx="5408930" cy="4474606"/>
          </a:xfrm>
          <a:prstGeom prst="rect">
            <a:avLst/>
          </a:prstGeom>
        </p:spPr>
        <p:txBody>
          <a:bodyPr anchorCtr="0" anchor="t" bIns="45400" lIns="90825" spcFirstLastPara="1" rIns="90825" wrap="square" tIns="45400">
            <a:noAutofit/>
          </a:bodyPr>
          <a:lstStyle/>
          <a:p>
            <a:pPr indent="0" lvl="0" marL="0" rtl="0" algn="l">
              <a:spcBef>
                <a:spcPts val="360"/>
              </a:spcBef>
              <a:spcAft>
                <a:spcPts val="0"/>
              </a:spcAft>
              <a:buNone/>
            </a:pPr>
            <a:r>
              <a:t/>
            </a:r>
            <a:endParaRPr/>
          </a:p>
        </p:txBody>
      </p:sp>
      <p:sp>
        <p:nvSpPr>
          <p:cNvPr id="466" name="Google Shape;466;p1:notes"/>
          <p:cNvSpPr/>
          <p:nvPr>
            <p:ph idx="2" type="sldImg"/>
          </p:nvPr>
        </p:nvSpPr>
        <p:spPr>
          <a:xfrm>
            <a:off x="895350" y="744538"/>
            <a:ext cx="497205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e93bbbe956_2_318:notes"/>
          <p:cNvSpPr/>
          <p:nvPr>
            <p:ph idx="2" type="sldImg"/>
          </p:nvPr>
        </p:nvSpPr>
        <p:spPr>
          <a:xfrm>
            <a:off x="1127154" y="745688"/>
            <a:ext cx="4507433" cy="37284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e93bbbe956_2_318:notes"/>
          <p:cNvSpPr txBox="1"/>
          <p:nvPr>
            <p:ph idx="1" type="body"/>
          </p:nvPr>
        </p:nvSpPr>
        <p:spPr>
          <a:xfrm>
            <a:off x="676115" y="4722688"/>
            <a:ext cx="5408920" cy="44741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e93bbbe956_2_323:notes"/>
          <p:cNvSpPr txBox="1"/>
          <p:nvPr>
            <p:ph idx="1" type="body"/>
          </p:nvPr>
        </p:nvSpPr>
        <p:spPr>
          <a:xfrm>
            <a:off x="932788" y="5287132"/>
            <a:ext cx="5133564" cy="5007458"/>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300"/>
              </a:spcBef>
              <a:spcAft>
                <a:spcPts val="0"/>
              </a:spcAft>
              <a:buSzPts val="1400"/>
              <a:buNone/>
            </a:pPr>
            <a:r>
              <a:t/>
            </a:r>
            <a:endParaRPr/>
          </a:p>
        </p:txBody>
      </p:sp>
      <p:sp>
        <p:nvSpPr>
          <p:cNvPr id="616" name="Google Shape;616;ge93bbbe956_2_323:notes"/>
          <p:cNvSpPr/>
          <p:nvPr>
            <p:ph idx="2" type="sldImg"/>
          </p:nvPr>
        </p:nvSpPr>
        <p:spPr>
          <a:xfrm>
            <a:off x="976146" y="833721"/>
            <a:ext cx="5046684" cy="417565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e93bbbe956_2_416:notes"/>
          <p:cNvSpPr txBox="1"/>
          <p:nvPr>
            <p:ph idx="1" type="body"/>
          </p:nvPr>
        </p:nvSpPr>
        <p:spPr>
          <a:xfrm>
            <a:off x="932788" y="5287132"/>
            <a:ext cx="5133564" cy="5007458"/>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300"/>
              </a:spcBef>
              <a:spcAft>
                <a:spcPts val="0"/>
              </a:spcAft>
              <a:buSzPts val="1400"/>
              <a:buNone/>
            </a:pPr>
            <a:r>
              <a:t/>
            </a:r>
            <a:endParaRPr/>
          </a:p>
        </p:txBody>
      </p:sp>
      <p:sp>
        <p:nvSpPr>
          <p:cNvPr id="711" name="Google Shape;711;ge93bbbe956_2_416:notes"/>
          <p:cNvSpPr/>
          <p:nvPr>
            <p:ph idx="2" type="sldImg"/>
          </p:nvPr>
        </p:nvSpPr>
        <p:spPr>
          <a:xfrm>
            <a:off x="976146" y="833721"/>
            <a:ext cx="5046684" cy="417565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e93bbbe956_2_461:notes"/>
          <p:cNvSpPr/>
          <p:nvPr>
            <p:ph idx="2" type="sldImg"/>
          </p:nvPr>
        </p:nvSpPr>
        <p:spPr>
          <a:xfrm>
            <a:off x="976146" y="833721"/>
            <a:ext cx="5046684" cy="417565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58" name="Google Shape;758;ge93bbbe956_2_461:notes"/>
          <p:cNvSpPr txBox="1"/>
          <p:nvPr>
            <p:ph idx="1" type="body"/>
          </p:nvPr>
        </p:nvSpPr>
        <p:spPr>
          <a:xfrm>
            <a:off x="932788" y="5287132"/>
            <a:ext cx="5133564" cy="5007458"/>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0"/>
              </a:spcBef>
              <a:spcAft>
                <a:spcPts val="0"/>
              </a:spcAft>
              <a:buSzPts val="1400"/>
              <a:buNone/>
            </a:pPr>
            <a:r>
              <a:t/>
            </a:r>
            <a:endParaRPr/>
          </a:p>
        </p:txBody>
      </p:sp>
      <p:sp>
        <p:nvSpPr>
          <p:cNvPr id="759" name="Google Shape;759;ge93bbbe956_2_461:notes"/>
          <p:cNvSpPr txBox="1"/>
          <p:nvPr>
            <p:ph idx="12" type="sldNum"/>
          </p:nvPr>
        </p:nvSpPr>
        <p:spPr>
          <a:xfrm>
            <a:off x="3967481" y="10572538"/>
            <a:ext cx="3031574" cy="555841"/>
          </a:xfrm>
          <a:prstGeom prst="rect">
            <a:avLst/>
          </a:prstGeom>
          <a:noFill/>
          <a:ln>
            <a:noFill/>
          </a:ln>
        </p:spPr>
        <p:txBody>
          <a:bodyPr anchorCtr="0" anchor="b" bIns="47875" lIns="95775" spcFirstLastPara="1" rIns="95775" wrap="square" tIns="47875">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e93bbbe956_2_470:notes"/>
          <p:cNvSpPr txBox="1"/>
          <p:nvPr>
            <p:ph idx="1" type="body"/>
          </p:nvPr>
        </p:nvSpPr>
        <p:spPr>
          <a:xfrm>
            <a:off x="932788" y="5287132"/>
            <a:ext cx="5133564" cy="5007458"/>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300"/>
              </a:spcBef>
              <a:spcAft>
                <a:spcPts val="0"/>
              </a:spcAft>
              <a:buSzPts val="1400"/>
              <a:buNone/>
            </a:pPr>
            <a:r>
              <a:t/>
            </a:r>
            <a:endParaRPr/>
          </a:p>
        </p:txBody>
      </p:sp>
      <p:sp>
        <p:nvSpPr>
          <p:cNvPr id="769" name="Google Shape;769;ge93bbbe956_2_470:notes"/>
          <p:cNvSpPr/>
          <p:nvPr>
            <p:ph idx="2" type="sldImg"/>
          </p:nvPr>
        </p:nvSpPr>
        <p:spPr>
          <a:xfrm>
            <a:off x="976146" y="833721"/>
            <a:ext cx="5046684" cy="417565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e93bbbe956_7_0:notes"/>
          <p:cNvSpPr txBox="1"/>
          <p:nvPr>
            <p:ph idx="1" type="body"/>
          </p:nvPr>
        </p:nvSpPr>
        <p:spPr>
          <a:xfrm>
            <a:off x="901083" y="4723734"/>
            <a:ext cx="4959064" cy="4473799"/>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830" name="Google Shape;830;ge93bbbe956_7_0:notes"/>
          <p:cNvSpPr/>
          <p:nvPr>
            <p:ph idx="2" type="sldImg"/>
          </p:nvPr>
        </p:nvSpPr>
        <p:spPr>
          <a:xfrm>
            <a:off x="942977" y="744880"/>
            <a:ext cx="4875215" cy="3730721"/>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e93bbbe956_7_43:notes"/>
          <p:cNvSpPr txBox="1"/>
          <p:nvPr>
            <p:ph idx="1" type="body"/>
          </p:nvPr>
        </p:nvSpPr>
        <p:spPr>
          <a:xfrm>
            <a:off x="901083" y="4723734"/>
            <a:ext cx="4959064" cy="4473799"/>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874" name="Google Shape;874;ge93bbbe956_7_43:notes"/>
          <p:cNvSpPr/>
          <p:nvPr>
            <p:ph idx="2" type="sldImg"/>
          </p:nvPr>
        </p:nvSpPr>
        <p:spPr>
          <a:xfrm>
            <a:off x="942977" y="744880"/>
            <a:ext cx="4875215" cy="3730721"/>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e93bbbe956_7_85:notes"/>
          <p:cNvSpPr txBox="1"/>
          <p:nvPr>
            <p:ph idx="1" type="body"/>
          </p:nvPr>
        </p:nvSpPr>
        <p:spPr>
          <a:xfrm>
            <a:off x="901083" y="4723734"/>
            <a:ext cx="4959064" cy="4473799"/>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918" name="Google Shape;918;ge93bbbe956_7_85:notes"/>
          <p:cNvSpPr/>
          <p:nvPr>
            <p:ph idx="2" type="sldImg"/>
          </p:nvPr>
        </p:nvSpPr>
        <p:spPr>
          <a:xfrm>
            <a:off x="942977" y="744880"/>
            <a:ext cx="4875215" cy="3730721"/>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e93bbbe956_7_126:notes"/>
          <p:cNvSpPr txBox="1"/>
          <p:nvPr>
            <p:ph idx="1" type="body"/>
          </p:nvPr>
        </p:nvSpPr>
        <p:spPr>
          <a:xfrm>
            <a:off x="901083" y="4723734"/>
            <a:ext cx="4959064" cy="4473799"/>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961" name="Google Shape;961;ge93bbbe956_7_126:notes"/>
          <p:cNvSpPr/>
          <p:nvPr>
            <p:ph idx="2" type="sldImg"/>
          </p:nvPr>
        </p:nvSpPr>
        <p:spPr>
          <a:xfrm>
            <a:off x="942977" y="744880"/>
            <a:ext cx="4875215" cy="3730721"/>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e93bbbe956_7_168:notes"/>
          <p:cNvSpPr txBox="1"/>
          <p:nvPr>
            <p:ph idx="1" type="body"/>
          </p:nvPr>
        </p:nvSpPr>
        <p:spPr>
          <a:xfrm>
            <a:off x="901083" y="4723734"/>
            <a:ext cx="4959064" cy="4473799"/>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1005" name="Google Shape;1005;ge93bbbe956_7_168:notes"/>
          <p:cNvSpPr/>
          <p:nvPr>
            <p:ph idx="2" type="sldImg"/>
          </p:nvPr>
        </p:nvSpPr>
        <p:spPr>
          <a:xfrm>
            <a:off x="942977" y="744880"/>
            <a:ext cx="4875215" cy="3730721"/>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notes"/>
          <p:cNvSpPr txBox="1"/>
          <p:nvPr>
            <p:ph idx="1" type="body"/>
          </p:nvPr>
        </p:nvSpPr>
        <p:spPr>
          <a:xfrm>
            <a:off x="676902" y="4722931"/>
            <a:ext cx="5408930" cy="4474606"/>
          </a:xfrm>
          <a:prstGeom prst="rect">
            <a:avLst/>
          </a:prstGeom>
        </p:spPr>
        <p:txBody>
          <a:bodyPr anchorCtr="0" anchor="t" bIns="45400" lIns="90825" spcFirstLastPara="1" rIns="90825" wrap="square" tIns="45400">
            <a:noAutofit/>
          </a:bodyPr>
          <a:lstStyle/>
          <a:p>
            <a:pPr indent="0" lvl="0" marL="0" rtl="0" algn="l">
              <a:spcBef>
                <a:spcPts val="360"/>
              </a:spcBef>
              <a:spcAft>
                <a:spcPts val="0"/>
              </a:spcAft>
              <a:buNone/>
            </a:pPr>
            <a:r>
              <a:t/>
            </a:r>
            <a:endParaRPr/>
          </a:p>
        </p:txBody>
      </p:sp>
      <p:sp>
        <p:nvSpPr>
          <p:cNvPr id="475" name="Google Shape;475;p2:notes"/>
          <p:cNvSpPr/>
          <p:nvPr>
            <p:ph idx="2" type="sldImg"/>
          </p:nvPr>
        </p:nvSpPr>
        <p:spPr>
          <a:xfrm>
            <a:off x="895350" y="744538"/>
            <a:ext cx="497205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e93bbbe956_7_207:notes"/>
          <p:cNvSpPr txBox="1"/>
          <p:nvPr>
            <p:ph idx="1" type="body"/>
          </p:nvPr>
        </p:nvSpPr>
        <p:spPr>
          <a:xfrm>
            <a:off x="932788" y="5287132"/>
            <a:ext cx="5133564" cy="5007458"/>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300"/>
              </a:spcBef>
              <a:spcAft>
                <a:spcPts val="0"/>
              </a:spcAft>
              <a:buSzPts val="1400"/>
              <a:buNone/>
            </a:pPr>
            <a:r>
              <a:t/>
            </a:r>
            <a:endParaRPr/>
          </a:p>
        </p:txBody>
      </p:sp>
      <p:sp>
        <p:nvSpPr>
          <p:cNvPr id="1046" name="Google Shape;1046;ge93bbbe956_7_207:notes"/>
          <p:cNvSpPr/>
          <p:nvPr>
            <p:ph idx="2" type="sldImg"/>
          </p:nvPr>
        </p:nvSpPr>
        <p:spPr>
          <a:xfrm>
            <a:off x="976146" y="833721"/>
            <a:ext cx="5046684" cy="417565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e93bbbe956_7_233:notes"/>
          <p:cNvSpPr/>
          <p:nvPr>
            <p:ph idx="2" type="sldImg"/>
          </p:nvPr>
        </p:nvSpPr>
        <p:spPr>
          <a:xfrm>
            <a:off x="942977" y="744880"/>
            <a:ext cx="4875215" cy="3730721"/>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74" name="Google Shape;1074;ge93bbbe956_7_233:notes"/>
          <p:cNvSpPr txBox="1"/>
          <p:nvPr>
            <p:ph idx="1" type="body"/>
          </p:nvPr>
        </p:nvSpPr>
        <p:spPr>
          <a:xfrm>
            <a:off x="901083" y="4723734"/>
            <a:ext cx="4959064" cy="4473799"/>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0"/>
              </a:spcBef>
              <a:spcAft>
                <a:spcPts val="0"/>
              </a:spcAft>
              <a:buSzPts val="1300"/>
              <a:buNone/>
            </a:pPr>
            <a:r>
              <a:t/>
            </a:r>
            <a:endParaRPr/>
          </a:p>
        </p:txBody>
      </p:sp>
      <p:sp>
        <p:nvSpPr>
          <p:cNvPr id="1075" name="Google Shape;1075;ge93bbbe956_7_233:notes"/>
          <p:cNvSpPr txBox="1"/>
          <p:nvPr>
            <p:ph idx="12" type="sldNum"/>
          </p:nvPr>
        </p:nvSpPr>
        <p:spPr>
          <a:xfrm>
            <a:off x="3832628" y="9445927"/>
            <a:ext cx="2928649" cy="496473"/>
          </a:xfrm>
          <a:prstGeom prst="rect">
            <a:avLst/>
          </a:prstGeom>
          <a:noFill/>
          <a:ln>
            <a:noFill/>
          </a:ln>
        </p:spPr>
        <p:txBody>
          <a:bodyPr anchorCtr="0" anchor="b" bIns="45100" lIns="90200" spcFirstLastPara="1" rIns="90200" wrap="square" tIns="451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e93bbbe956_12_0:notes"/>
          <p:cNvSpPr/>
          <p:nvPr>
            <p:ph idx="2" type="sldImg"/>
          </p:nvPr>
        </p:nvSpPr>
        <p:spPr>
          <a:xfrm>
            <a:off x="1127154" y="745688"/>
            <a:ext cx="4507433" cy="37284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ge93bbbe956_12_0:notes"/>
          <p:cNvSpPr txBox="1"/>
          <p:nvPr>
            <p:ph idx="1" type="body"/>
          </p:nvPr>
        </p:nvSpPr>
        <p:spPr>
          <a:xfrm>
            <a:off x="676115" y="4722688"/>
            <a:ext cx="5408920" cy="44741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e93bbbe956_12_6:notes"/>
          <p:cNvSpPr/>
          <p:nvPr>
            <p:ph idx="2" type="sldImg"/>
          </p:nvPr>
        </p:nvSpPr>
        <p:spPr>
          <a:xfrm>
            <a:off x="1127154" y="745688"/>
            <a:ext cx="4507433" cy="37284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0" name="Google Shape;1100;ge93bbbe956_12_6:notes"/>
          <p:cNvSpPr txBox="1"/>
          <p:nvPr>
            <p:ph idx="1" type="body"/>
          </p:nvPr>
        </p:nvSpPr>
        <p:spPr>
          <a:xfrm>
            <a:off x="676115" y="4722688"/>
            <a:ext cx="5408920" cy="44741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Though these roles are mentioned separately, it does not restrict an organization from playing multiple roles.</a:t>
            </a:r>
            <a:endParaRPr/>
          </a:p>
          <a:p>
            <a:pPr indent="0" lvl="0" marL="0" rtl="0" algn="l">
              <a:lnSpc>
                <a:spcPct val="100000"/>
              </a:lnSpc>
              <a:spcBef>
                <a:spcPts val="0"/>
              </a:spcBef>
              <a:spcAft>
                <a:spcPts val="0"/>
              </a:spcAft>
              <a:buSzPts val="1100"/>
              <a:buNone/>
            </a:pPr>
            <a:r>
              <a:rPr b="1" lang="en-US"/>
              <a:t>Trust Provider:</a:t>
            </a:r>
            <a:r>
              <a:rPr lang="en-US"/>
              <a:t> Every data space needs a trust provider who acts as register of participants of the data space and keeps their status up to date. In a large data space there can be more than one trust provider. In i4Trust this role will be fulfilled by iSHARE satellite.</a:t>
            </a:r>
            <a:endParaRPr/>
          </a:p>
          <a:p>
            <a:pPr indent="0" lvl="0" marL="0" rtl="0" algn="l">
              <a:lnSpc>
                <a:spcPct val="100000"/>
              </a:lnSpc>
              <a:spcBef>
                <a:spcPts val="0"/>
              </a:spcBef>
              <a:spcAft>
                <a:spcPts val="0"/>
              </a:spcAft>
              <a:buSzPts val="1100"/>
              <a:buNone/>
            </a:pPr>
            <a:r>
              <a:rPr b="1" lang="en-US"/>
              <a:t>Data sharing roles:</a:t>
            </a:r>
            <a:endParaRPr b="1"/>
          </a:p>
          <a:p>
            <a:pPr indent="0" lvl="0" marL="0" rtl="0" algn="l">
              <a:lnSpc>
                <a:spcPct val="100000"/>
              </a:lnSpc>
              <a:spcBef>
                <a:spcPts val="0"/>
              </a:spcBef>
              <a:spcAft>
                <a:spcPts val="0"/>
              </a:spcAft>
              <a:buSzPts val="1100"/>
              <a:buNone/>
            </a:pPr>
            <a:r>
              <a:rPr b="1" lang="en-US"/>
              <a:t>Data Consumer</a:t>
            </a:r>
            <a:r>
              <a:rPr lang="en-US"/>
              <a:t>: A party or person who consumes data provided by the data provider. The data consumer has to agree to use the data as defined by the data license under which it received the authorization to access that data.</a:t>
            </a:r>
            <a:endParaRPr/>
          </a:p>
          <a:p>
            <a:pPr indent="0" lvl="0" marL="0" rtl="0" algn="l">
              <a:lnSpc>
                <a:spcPct val="100000"/>
              </a:lnSpc>
              <a:spcBef>
                <a:spcPts val="0"/>
              </a:spcBef>
              <a:spcAft>
                <a:spcPts val="0"/>
              </a:spcAft>
              <a:buSzPts val="1100"/>
              <a:buNone/>
            </a:pPr>
            <a:r>
              <a:rPr b="1" lang="en-US"/>
              <a:t>Data Provider</a:t>
            </a:r>
            <a:r>
              <a:rPr lang="en-US"/>
              <a:t>: A organization that hosts service to provide data on behalf of data owners. Data provider has responsibility to verify who the data consumers are and provide only data that they are authorized to have access to.</a:t>
            </a:r>
            <a:endParaRPr/>
          </a:p>
          <a:p>
            <a:pPr indent="0" lvl="0" marL="0" rtl="0" algn="l">
              <a:lnSpc>
                <a:spcPct val="100000"/>
              </a:lnSpc>
              <a:spcBef>
                <a:spcPts val="0"/>
              </a:spcBef>
              <a:spcAft>
                <a:spcPts val="0"/>
              </a:spcAft>
              <a:buSzPts val="1100"/>
              <a:buNone/>
            </a:pPr>
            <a:r>
              <a:rPr b="1" lang="en-US"/>
              <a:t>Data Owner</a:t>
            </a:r>
            <a:r>
              <a:rPr lang="en-US"/>
              <a:t>: A party or person who owns the data in the context of the process at a given time. Do note that data owner does not have necessarily have to be data creator.</a:t>
            </a:r>
            <a:endParaRPr/>
          </a:p>
          <a:p>
            <a:pPr indent="0" lvl="0" marL="0" rtl="0" algn="l">
              <a:lnSpc>
                <a:spcPct val="100000"/>
              </a:lnSpc>
              <a:spcBef>
                <a:spcPts val="0"/>
              </a:spcBef>
              <a:spcAft>
                <a:spcPts val="0"/>
              </a:spcAft>
              <a:buSzPts val="1100"/>
              <a:buNone/>
            </a:pPr>
            <a:r>
              <a:rPr b="1" lang="en-US"/>
              <a:t>Service Provider roles:</a:t>
            </a:r>
            <a:endParaRPr b="1"/>
          </a:p>
          <a:p>
            <a:pPr indent="0" lvl="0" marL="0" rtl="0" algn="l">
              <a:lnSpc>
                <a:spcPct val="100000"/>
              </a:lnSpc>
              <a:spcBef>
                <a:spcPts val="0"/>
              </a:spcBef>
              <a:spcAft>
                <a:spcPts val="0"/>
              </a:spcAft>
              <a:buSzPts val="1100"/>
              <a:buNone/>
            </a:pPr>
            <a:r>
              <a:rPr b="1" lang="en-US"/>
              <a:t>Identity Provider:</a:t>
            </a:r>
            <a:r>
              <a:rPr lang="en-US"/>
              <a:t> A service provider that provides authentic human identities of data consumers or data providers so that either of them can be sure that they are dealing with the right party. Identity provider also provides the level of assurance of the identity.</a:t>
            </a:r>
            <a:endParaRPr/>
          </a:p>
          <a:p>
            <a:pPr indent="0" lvl="0" marL="0" rtl="0" algn="l">
              <a:lnSpc>
                <a:spcPct val="100000"/>
              </a:lnSpc>
              <a:spcBef>
                <a:spcPts val="0"/>
              </a:spcBef>
              <a:spcAft>
                <a:spcPts val="0"/>
              </a:spcAft>
              <a:buSzPts val="1100"/>
              <a:buNone/>
            </a:pPr>
            <a:r>
              <a:rPr b="1" lang="en-US"/>
              <a:t>Authorisations Provider</a:t>
            </a:r>
            <a:r>
              <a:rPr lang="en-US"/>
              <a:t>: A service provider that provides services to data owners to register authorisations to data consumers/data providers. Alternatively, a data owner could chose to play the role themself as long as they host the authorisation provider APIs</a:t>
            </a:r>
            <a:endParaRPr/>
          </a:p>
          <a:p>
            <a:pPr indent="0" lvl="0" marL="0" rtl="0" algn="l">
              <a:lnSpc>
                <a:spcPct val="100000"/>
              </a:lnSpc>
              <a:spcBef>
                <a:spcPts val="0"/>
              </a:spcBef>
              <a:spcAft>
                <a:spcPts val="0"/>
              </a:spcAft>
              <a:buSzPts val="1100"/>
              <a:buNone/>
            </a:pPr>
            <a:r>
              <a:rPr b="1" lang="en-US"/>
              <a:t>Marketplace:</a:t>
            </a:r>
            <a:r>
              <a:rPr lang="en-US"/>
              <a:t> A service provider which allows data owner to publish data available for data consumers to be purchased or publish services data consumers can purchase. Marketplace enables discovery of data for data consumers.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e93bbbe956_12_45:notes"/>
          <p:cNvSpPr/>
          <p:nvPr>
            <p:ph idx="2" type="sldImg"/>
          </p:nvPr>
        </p:nvSpPr>
        <p:spPr>
          <a:xfrm>
            <a:off x="945225" y="746421"/>
            <a:ext cx="4870557" cy="3727459"/>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41" name="Google Shape;1141;ge93bbbe956_12_45:notes"/>
          <p:cNvSpPr txBox="1"/>
          <p:nvPr>
            <p:ph idx="1" type="body"/>
          </p:nvPr>
        </p:nvSpPr>
        <p:spPr>
          <a:xfrm>
            <a:off x="676115" y="4722688"/>
            <a:ext cx="5408920" cy="4474125"/>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rPr lang="en-US"/>
              <a:t>As you can see from picture that for each role iSHARE enables those roles to interact with each other using the trust framework and FIWARE provides the technology and solution to effectively share data in a data space in i4Trust.</a:t>
            </a:r>
            <a:endParaRPr/>
          </a:p>
          <a:p>
            <a:pPr indent="0" lvl="0" marL="0" rtl="0" algn="l">
              <a:lnSpc>
                <a:spcPct val="100000"/>
              </a:lnSpc>
              <a:spcBef>
                <a:spcPts val="300"/>
              </a:spcBef>
              <a:spcAft>
                <a:spcPts val="0"/>
              </a:spcAft>
              <a:buSzPts val="1300"/>
              <a:buNone/>
            </a:pPr>
            <a:r>
              <a:t/>
            </a:r>
            <a:endParaRPr/>
          </a:p>
          <a:p>
            <a:pPr indent="-158750" lvl="0" marL="165100" rtl="0" algn="l">
              <a:lnSpc>
                <a:spcPct val="100000"/>
              </a:lnSpc>
              <a:spcBef>
                <a:spcPts val="300"/>
              </a:spcBef>
              <a:spcAft>
                <a:spcPts val="0"/>
              </a:spcAft>
              <a:buSzPts val="1300"/>
              <a:buFont typeface="Arial"/>
              <a:buChar char="•"/>
            </a:pPr>
            <a:r>
              <a:rPr lang="en-US"/>
              <a:t>The trust provider role is as role defined by iSHARE satellite which acts as participant register</a:t>
            </a:r>
            <a:endParaRPr/>
          </a:p>
          <a:p>
            <a:pPr indent="-158750" lvl="0" marL="165100" rtl="0" algn="l">
              <a:lnSpc>
                <a:spcPct val="100000"/>
              </a:lnSpc>
              <a:spcBef>
                <a:spcPts val="300"/>
              </a:spcBef>
              <a:spcAft>
                <a:spcPts val="0"/>
              </a:spcAft>
              <a:buSzPts val="1300"/>
              <a:buFont typeface="Arial"/>
              <a:buChar char="•"/>
            </a:pPr>
            <a:r>
              <a:rPr lang="en-US"/>
              <a:t>The data consumer is the organization or person consuming service/data via a service provided by data provider while identifying itself using standards defined in iSHARE which allows them to connect to any data provider who is also iSHARE enabled.</a:t>
            </a:r>
            <a:endParaRPr/>
          </a:p>
          <a:p>
            <a:pPr indent="-158750" lvl="0" marL="165100" rtl="0" algn="l">
              <a:lnSpc>
                <a:spcPct val="100000"/>
              </a:lnSpc>
              <a:spcBef>
                <a:spcPts val="300"/>
              </a:spcBef>
              <a:spcAft>
                <a:spcPts val="0"/>
              </a:spcAft>
              <a:buSzPts val="1300"/>
              <a:buFont typeface="Arial"/>
              <a:buChar char="•"/>
            </a:pPr>
            <a:r>
              <a:rPr lang="en-US"/>
              <a:t>The data provider can provide data to data consumer as authorized by data owner and FIWARE context broker technology provides intelligence and context information needed to make data meaningful. </a:t>
            </a:r>
            <a:endParaRPr/>
          </a:p>
          <a:p>
            <a:pPr indent="-158750" lvl="0" marL="165100" rtl="0" algn="l">
              <a:lnSpc>
                <a:spcPct val="100000"/>
              </a:lnSpc>
              <a:spcBef>
                <a:spcPts val="300"/>
              </a:spcBef>
              <a:spcAft>
                <a:spcPts val="0"/>
              </a:spcAft>
              <a:buSzPts val="1300"/>
              <a:buFont typeface="Arial"/>
              <a:buChar char="•"/>
            </a:pPr>
            <a:r>
              <a:rPr lang="en-US"/>
              <a:t>The data owner can register authorizations over its data and specify the conditions under which data is shared which data consumer must abide by. When shared using the iSHARE trust framework the data consumer is legally obliged to use data in accordance with the conditions specified.</a:t>
            </a:r>
            <a:endParaRPr/>
          </a:p>
          <a:p>
            <a:pPr indent="-158750" lvl="0" marL="165100" rtl="0" algn="l">
              <a:lnSpc>
                <a:spcPct val="100000"/>
              </a:lnSpc>
              <a:spcBef>
                <a:spcPts val="300"/>
              </a:spcBef>
              <a:spcAft>
                <a:spcPts val="0"/>
              </a:spcAft>
              <a:buSzPts val="1300"/>
              <a:buFont typeface="Arial"/>
              <a:buChar char="•"/>
            </a:pPr>
            <a:r>
              <a:rPr lang="en-US"/>
              <a:t>The Marketplace provided by FIWARE technology allows data providers and data owners to list data and/or services to offer which data consumers can buy/subscribe to. On the other hand data consumers can find offerings of relevant data from multiple data providers/owners. Besides, marketplace can act as clearing house and broker when required between the parties exchanging data so that data sharing transactions can be logged at 3</a:t>
            </a:r>
            <a:r>
              <a:rPr baseline="30000" lang="en-US"/>
              <a:t>rd</a:t>
            </a:r>
            <a:r>
              <a:rPr lang="en-US"/>
              <a:t> party for auditing and billing purposes.</a:t>
            </a:r>
            <a:endParaRPr/>
          </a:p>
          <a:p>
            <a:pPr indent="-158750" lvl="0" marL="165100" rtl="0" algn="l">
              <a:lnSpc>
                <a:spcPct val="100000"/>
              </a:lnSpc>
              <a:spcBef>
                <a:spcPts val="300"/>
              </a:spcBef>
              <a:spcAft>
                <a:spcPts val="0"/>
              </a:spcAft>
              <a:buSzPts val="1300"/>
              <a:buFont typeface="Arial"/>
              <a:buChar char="•"/>
            </a:pPr>
            <a:r>
              <a:rPr lang="en-US"/>
              <a:t>The identity provider role deals with the human identities with varying level of assurances as defined in eIDAS framework to support various use cases. Depending on the criticality of the data, appropriate level of assurance for identity can be provisioned.</a:t>
            </a:r>
            <a:endParaRPr/>
          </a:p>
          <a:p>
            <a:pPr indent="-158750" lvl="0" marL="165100" rtl="0" algn="l">
              <a:lnSpc>
                <a:spcPct val="100000"/>
              </a:lnSpc>
              <a:spcBef>
                <a:spcPts val="300"/>
              </a:spcBef>
              <a:spcAft>
                <a:spcPts val="0"/>
              </a:spcAft>
              <a:buSzPts val="1300"/>
              <a:buFont typeface="Arial"/>
              <a:buChar char="•"/>
            </a:pPr>
            <a:r>
              <a:rPr lang="en-US"/>
              <a:t>The authorizations provider is a role which can be played by any organization as defined in iSHARE. The role only defines the interface for asking about authorizations and how the response should look like. The authorizations can be determined by using a policy database and/or transactional data from backend systems and/or existing authorizations from LDAP/AD or a combination thereof. Keyrock powered by FIWARE will provide a policy database to define policies for authorizations which can be combined with other sources to determine authorization during runtime. </a:t>
            </a:r>
            <a:endParaRPr/>
          </a:p>
          <a:p>
            <a:pPr indent="0" lvl="0" marL="0" rtl="0" algn="l">
              <a:lnSpc>
                <a:spcPct val="100000"/>
              </a:lnSpc>
              <a:spcBef>
                <a:spcPts val="300"/>
              </a:spcBef>
              <a:spcAft>
                <a:spcPts val="0"/>
              </a:spcAft>
              <a:buSzPts val="13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e93bbbe956_12_96:notes"/>
          <p:cNvSpPr/>
          <p:nvPr>
            <p:ph idx="2" type="sldImg"/>
          </p:nvPr>
        </p:nvSpPr>
        <p:spPr>
          <a:xfrm>
            <a:off x="942977" y="744880"/>
            <a:ext cx="4875215" cy="3730721"/>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94" name="Google Shape;1194;ge93bbbe956_12_96:notes"/>
          <p:cNvSpPr txBox="1"/>
          <p:nvPr>
            <p:ph idx="1" type="body"/>
          </p:nvPr>
        </p:nvSpPr>
        <p:spPr>
          <a:xfrm>
            <a:off x="901083" y="4723734"/>
            <a:ext cx="4959064" cy="4473799"/>
          </a:xfrm>
          <a:prstGeom prst="rect">
            <a:avLst/>
          </a:prstGeom>
          <a:noFill/>
          <a:ln>
            <a:noFill/>
          </a:ln>
        </p:spPr>
        <p:txBody>
          <a:bodyPr anchorCtr="0" anchor="t" bIns="45100" lIns="90200" spcFirstLastPara="1" rIns="90200" wrap="square" tIns="45100">
            <a:noAutofit/>
          </a:bodyPr>
          <a:lstStyle/>
          <a:p>
            <a:pPr indent="0" lvl="0" marL="0" rtl="0" algn="l">
              <a:lnSpc>
                <a:spcPct val="100000"/>
              </a:lnSpc>
              <a:spcBef>
                <a:spcPts val="300"/>
              </a:spcBef>
              <a:spcAft>
                <a:spcPts val="0"/>
              </a:spcAft>
              <a:buSzPts val="1300"/>
              <a:buNone/>
            </a:pPr>
            <a:r>
              <a:t/>
            </a:r>
            <a:endParaRPr/>
          </a:p>
        </p:txBody>
      </p:sp>
      <p:sp>
        <p:nvSpPr>
          <p:cNvPr id="1195" name="Google Shape;1195;ge93bbbe956_12_96:notes"/>
          <p:cNvSpPr txBox="1"/>
          <p:nvPr>
            <p:ph idx="12" type="sldNum"/>
          </p:nvPr>
        </p:nvSpPr>
        <p:spPr>
          <a:xfrm>
            <a:off x="3832628" y="9445927"/>
            <a:ext cx="2928649" cy="496473"/>
          </a:xfrm>
          <a:prstGeom prst="rect">
            <a:avLst/>
          </a:prstGeom>
          <a:noFill/>
          <a:ln>
            <a:noFill/>
          </a:ln>
        </p:spPr>
        <p:txBody>
          <a:bodyPr anchorCtr="0" anchor="b" bIns="45100" lIns="90200" spcFirstLastPara="1" rIns="90200" wrap="square" tIns="451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e93bbbe956_2_529:notes"/>
          <p:cNvSpPr txBox="1"/>
          <p:nvPr>
            <p:ph idx="1" type="body"/>
          </p:nvPr>
        </p:nvSpPr>
        <p:spPr>
          <a:xfrm>
            <a:off x="932788" y="5287132"/>
            <a:ext cx="5133564" cy="5007458"/>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300"/>
              </a:spcBef>
              <a:spcAft>
                <a:spcPts val="0"/>
              </a:spcAft>
              <a:buSzPts val="1400"/>
              <a:buNone/>
            </a:pPr>
            <a:r>
              <a:t/>
            </a:r>
            <a:endParaRPr/>
          </a:p>
        </p:txBody>
      </p:sp>
      <p:sp>
        <p:nvSpPr>
          <p:cNvPr id="1233" name="Google Shape;1233;ge93bbbe956_2_529:notes"/>
          <p:cNvSpPr/>
          <p:nvPr>
            <p:ph idx="2" type="sldImg"/>
          </p:nvPr>
        </p:nvSpPr>
        <p:spPr>
          <a:xfrm>
            <a:off x="976146" y="833721"/>
            <a:ext cx="5046684" cy="417565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e93bbbe956_2_553:notes"/>
          <p:cNvSpPr txBox="1"/>
          <p:nvPr>
            <p:ph idx="1" type="body"/>
          </p:nvPr>
        </p:nvSpPr>
        <p:spPr>
          <a:xfrm>
            <a:off x="932788" y="5287132"/>
            <a:ext cx="5133564" cy="5007458"/>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300"/>
              </a:spcBef>
              <a:spcAft>
                <a:spcPts val="0"/>
              </a:spcAft>
              <a:buSzPts val="1400"/>
              <a:buNone/>
            </a:pPr>
            <a:r>
              <a:t/>
            </a:r>
            <a:endParaRPr/>
          </a:p>
        </p:txBody>
      </p:sp>
      <p:sp>
        <p:nvSpPr>
          <p:cNvPr id="1259" name="Google Shape;1259;ge93bbbe956_2_553:notes"/>
          <p:cNvSpPr/>
          <p:nvPr>
            <p:ph idx="2" type="sldImg"/>
          </p:nvPr>
        </p:nvSpPr>
        <p:spPr>
          <a:xfrm>
            <a:off x="976146" y="833721"/>
            <a:ext cx="5046684" cy="417565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e93bbbe956_2_566:notes"/>
          <p:cNvSpPr/>
          <p:nvPr>
            <p:ph idx="2" type="sldImg"/>
          </p:nvPr>
        </p:nvSpPr>
        <p:spPr>
          <a:xfrm>
            <a:off x="1127154" y="745688"/>
            <a:ext cx="4507433" cy="37284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4" name="Google Shape;1274;ge93bbbe956_2_566:notes"/>
          <p:cNvSpPr txBox="1"/>
          <p:nvPr>
            <p:ph idx="1" type="body"/>
          </p:nvPr>
        </p:nvSpPr>
        <p:spPr>
          <a:xfrm>
            <a:off x="676115" y="4722688"/>
            <a:ext cx="5408920" cy="44741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e93bbbe956_2_690:notes"/>
          <p:cNvSpPr txBox="1"/>
          <p:nvPr>
            <p:ph idx="1" type="body"/>
          </p:nvPr>
        </p:nvSpPr>
        <p:spPr>
          <a:xfrm>
            <a:off x="676115" y="4722688"/>
            <a:ext cx="5408920" cy="44741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6" name="Google Shape;1286;ge93bbbe956_2_690:notes"/>
          <p:cNvSpPr/>
          <p:nvPr>
            <p:ph idx="2" type="sldImg"/>
          </p:nvPr>
        </p:nvSpPr>
        <p:spPr>
          <a:xfrm>
            <a:off x="1126858" y="745688"/>
            <a:ext cx="4507433" cy="37284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notes"/>
          <p:cNvSpPr txBox="1"/>
          <p:nvPr>
            <p:ph idx="1" type="body"/>
          </p:nvPr>
        </p:nvSpPr>
        <p:spPr>
          <a:xfrm>
            <a:off x="676902" y="4722931"/>
            <a:ext cx="5408930" cy="4474606"/>
          </a:xfrm>
          <a:prstGeom prst="rect">
            <a:avLst/>
          </a:prstGeom>
        </p:spPr>
        <p:txBody>
          <a:bodyPr anchorCtr="0" anchor="t" bIns="45400" lIns="90825" spcFirstLastPara="1" rIns="90825" wrap="square" tIns="45400">
            <a:noAutofit/>
          </a:bodyPr>
          <a:lstStyle/>
          <a:p>
            <a:pPr indent="0" lvl="0" marL="0" rtl="0" algn="l">
              <a:spcBef>
                <a:spcPts val="360"/>
              </a:spcBef>
              <a:spcAft>
                <a:spcPts val="0"/>
              </a:spcAft>
              <a:buNone/>
            </a:pPr>
            <a:r>
              <a:t/>
            </a:r>
            <a:endParaRPr/>
          </a:p>
        </p:txBody>
      </p:sp>
      <p:sp>
        <p:nvSpPr>
          <p:cNvPr id="483" name="Google Shape;483;p3:notes"/>
          <p:cNvSpPr/>
          <p:nvPr>
            <p:ph idx="2" type="sldImg"/>
          </p:nvPr>
        </p:nvSpPr>
        <p:spPr>
          <a:xfrm>
            <a:off x="895350" y="744538"/>
            <a:ext cx="497205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5:notes"/>
          <p:cNvSpPr txBox="1"/>
          <p:nvPr>
            <p:ph idx="1" type="body"/>
          </p:nvPr>
        </p:nvSpPr>
        <p:spPr>
          <a:xfrm>
            <a:off x="676902" y="4722931"/>
            <a:ext cx="5408930" cy="4474606"/>
          </a:xfrm>
          <a:prstGeom prst="rect">
            <a:avLst/>
          </a:prstGeom>
        </p:spPr>
        <p:txBody>
          <a:bodyPr anchorCtr="0" anchor="t" bIns="45400" lIns="90825" spcFirstLastPara="1" rIns="90825" wrap="square" tIns="45400">
            <a:noAutofit/>
          </a:bodyPr>
          <a:lstStyle/>
          <a:p>
            <a:pPr indent="0" lvl="0" marL="0" rtl="0" algn="l">
              <a:spcBef>
                <a:spcPts val="360"/>
              </a:spcBef>
              <a:spcAft>
                <a:spcPts val="0"/>
              </a:spcAft>
              <a:buNone/>
            </a:pPr>
            <a:r>
              <a:t/>
            </a:r>
            <a:endParaRPr/>
          </a:p>
        </p:txBody>
      </p:sp>
      <p:sp>
        <p:nvSpPr>
          <p:cNvPr id="1332" name="Google Shape;1332;p5:notes"/>
          <p:cNvSpPr/>
          <p:nvPr>
            <p:ph idx="2" type="sldImg"/>
          </p:nvPr>
        </p:nvSpPr>
        <p:spPr>
          <a:xfrm>
            <a:off x="895350" y="744538"/>
            <a:ext cx="497205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21:notes"/>
          <p:cNvSpPr txBox="1"/>
          <p:nvPr>
            <p:ph idx="1" type="body"/>
          </p:nvPr>
        </p:nvSpPr>
        <p:spPr>
          <a:xfrm>
            <a:off x="676902" y="4722931"/>
            <a:ext cx="5408930" cy="4474606"/>
          </a:xfrm>
          <a:prstGeom prst="rect">
            <a:avLst/>
          </a:prstGeom>
        </p:spPr>
        <p:txBody>
          <a:bodyPr anchorCtr="0" anchor="t" bIns="45400" lIns="90825" spcFirstLastPara="1" rIns="90825" wrap="square" tIns="45400">
            <a:noAutofit/>
          </a:bodyPr>
          <a:lstStyle/>
          <a:p>
            <a:pPr indent="0" lvl="0" marL="0" rtl="0" algn="l">
              <a:spcBef>
                <a:spcPts val="360"/>
              </a:spcBef>
              <a:spcAft>
                <a:spcPts val="0"/>
              </a:spcAft>
              <a:buNone/>
            </a:pPr>
            <a:r>
              <a:t/>
            </a:r>
            <a:endParaRPr/>
          </a:p>
        </p:txBody>
      </p:sp>
      <p:sp>
        <p:nvSpPr>
          <p:cNvPr id="1341" name="Google Shape;1341;p21:notes"/>
          <p:cNvSpPr/>
          <p:nvPr>
            <p:ph idx="2" type="sldImg"/>
          </p:nvPr>
        </p:nvSpPr>
        <p:spPr>
          <a:xfrm>
            <a:off x="895350" y="744538"/>
            <a:ext cx="4972050" cy="3730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e93bbbe956_2_120:notes"/>
          <p:cNvSpPr/>
          <p:nvPr>
            <p:ph idx="2" type="sldImg"/>
          </p:nvPr>
        </p:nvSpPr>
        <p:spPr>
          <a:xfrm>
            <a:off x="1127154" y="745688"/>
            <a:ext cx="4507433" cy="37284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e93bbbe956_2_120:notes"/>
          <p:cNvSpPr txBox="1"/>
          <p:nvPr>
            <p:ph idx="1" type="body"/>
          </p:nvPr>
        </p:nvSpPr>
        <p:spPr>
          <a:xfrm>
            <a:off x="676115" y="4722688"/>
            <a:ext cx="5408920" cy="44741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93bbbe956_2_126:notes"/>
          <p:cNvSpPr/>
          <p:nvPr>
            <p:ph idx="2" type="sldImg"/>
          </p:nvPr>
        </p:nvSpPr>
        <p:spPr>
          <a:xfrm>
            <a:off x="1127154" y="745688"/>
            <a:ext cx="4507433" cy="37284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e93bbbe956_2_126:notes"/>
          <p:cNvSpPr txBox="1"/>
          <p:nvPr>
            <p:ph idx="1" type="body"/>
          </p:nvPr>
        </p:nvSpPr>
        <p:spPr>
          <a:xfrm>
            <a:off x="676115" y="4722688"/>
            <a:ext cx="5408920" cy="44741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e93bbbe956_2_151:notes"/>
          <p:cNvSpPr/>
          <p:nvPr>
            <p:ph idx="2" type="sldImg"/>
          </p:nvPr>
        </p:nvSpPr>
        <p:spPr>
          <a:xfrm>
            <a:off x="1127154" y="745688"/>
            <a:ext cx="4507433" cy="37284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e93bbbe956_2_151:notes"/>
          <p:cNvSpPr txBox="1"/>
          <p:nvPr>
            <p:ph idx="1" type="body"/>
          </p:nvPr>
        </p:nvSpPr>
        <p:spPr>
          <a:xfrm>
            <a:off x="676115" y="4722688"/>
            <a:ext cx="5408920" cy="44741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e93bbbe956_2_253:notes"/>
          <p:cNvSpPr txBox="1"/>
          <p:nvPr>
            <p:ph idx="1" type="body"/>
          </p:nvPr>
        </p:nvSpPr>
        <p:spPr>
          <a:xfrm>
            <a:off x="932788" y="5287132"/>
            <a:ext cx="5133564" cy="5007458"/>
          </a:xfrm>
          <a:prstGeom prst="rect">
            <a:avLst/>
          </a:prstGeom>
          <a:noFill/>
          <a:ln>
            <a:noFill/>
          </a:ln>
        </p:spPr>
        <p:txBody>
          <a:bodyPr anchorCtr="0" anchor="t" bIns="47875" lIns="95775" spcFirstLastPara="1" rIns="95775" wrap="square" tIns="47875">
            <a:noAutofit/>
          </a:bodyPr>
          <a:lstStyle/>
          <a:p>
            <a:pPr indent="0" lvl="0" marL="0" rtl="0" algn="l">
              <a:lnSpc>
                <a:spcPct val="100000"/>
              </a:lnSpc>
              <a:spcBef>
                <a:spcPts val="300"/>
              </a:spcBef>
              <a:spcAft>
                <a:spcPts val="0"/>
              </a:spcAft>
              <a:buSzPts val="1400"/>
              <a:buNone/>
            </a:pPr>
            <a:r>
              <a:t/>
            </a:r>
            <a:endParaRPr/>
          </a:p>
        </p:txBody>
      </p:sp>
      <p:sp>
        <p:nvSpPr>
          <p:cNvPr id="538" name="Google Shape;538;ge93bbbe956_2_253:notes"/>
          <p:cNvSpPr/>
          <p:nvPr>
            <p:ph idx="2" type="sldImg"/>
          </p:nvPr>
        </p:nvSpPr>
        <p:spPr>
          <a:xfrm>
            <a:off x="976146" y="833721"/>
            <a:ext cx="5046684" cy="417565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e93bbbe956_2_302:notes"/>
          <p:cNvSpPr/>
          <p:nvPr>
            <p:ph idx="2" type="sldImg"/>
          </p:nvPr>
        </p:nvSpPr>
        <p:spPr>
          <a:xfrm>
            <a:off x="1127154" y="745688"/>
            <a:ext cx="4507433" cy="37284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e93bbbe956_2_302:notes"/>
          <p:cNvSpPr txBox="1"/>
          <p:nvPr>
            <p:ph idx="1" type="body"/>
          </p:nvPr>
        </p:nvSpPr>
        <p:spPr>
          <a:xfrm>
            <a:off x="676115" y="4722688"/>
            <a:ext cx="5408920" cy="44741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Add the icons of the standards used in each block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93bbbe956_2_312:notes"/>
          <p:cNvSpPr/>
          <p:nvPr>
            <p:ph idx="2" type="sldImg"/>
          </p:nvPr>
        </p:nvSpPr>
        <p:spPr>
          <a:xfrm>
            <a:off x="1127154" y="745688"/>
            <a:ext cx="4507433" cy="37284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e93bbbe956_2_312:notes"/>
          <p:cNvSpPr txBox="1"/>
          <p:nvPr>
            <p:ph idx="1" type="body"/>
          </p:nvPr>
        </p:nvSpPr>
        <p:spPr>
          <a:xfrm>
            <a:off x="676115" y="4722688"/>
            <a:ext cx="5408920" cy="44741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0.png"/><Relationship Id="rId4" Type="http://schemas.openxmlformats.org/officeDocument/2006/relationships/hyperlink" Target="https://ec.europa.eu/programmes/horizon2020/en" TargetMode="External"/><Relationship Id="rId5"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23.jpg"/><Relationship Id="rId5" Type="http://schemas.openxmlformats.org/officeDocument/2006/relationships/image" Target="../media/image13.jpg"/><Relationship Id="rId6" Type="http://schemas.openxmlformats.org/officeDocument/2006/relationships/image" Target="../media/image15.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hyperlink" Target="https://ec.europa.eu/programmes/horizon2020/en"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 Id="rId4" Type="http://schemas.openxmlformats.org/officeDocument/2006/relationships/hyperlink" Target="https://ec.europa.eu/programmes/horizon2020/en" TargetMode="External"/><Relationship Id="rId5"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23.jpg"/><Relationship Id="rId5" Type="http://schemas.openxmlformats.org/officeDocument/2006/relationships/image" Target="../media/image13.jpg"/><Relationship Id="rId6" Type="http://schemas.openxmlformats.org/officeDocument/2006/relationships/image" Target="../media/image15.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hyperlink" Target="https://ec.europa.eu/programmes/horizon2020/en"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jpg"/><Relationship Id="rId3" Type="http://schemas.openxmlformats.org/officeDocument/2006/relationships/image" Target="../media/image3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1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23.jpg"/><Relationship Id="rId5" Type="http://schemas.openxmlformats.org/officeDocument/2006/relationships/image" Target="../media/image13.jpg"/><Relationship Id="rId6" Type="http://schemas.openxmlformats.org/officeDocument/2006/relationships/image" Target="../media/image15.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0.png"/><Relationship Id="rId4" Type="http://schemas.openxmlformats.org/officeDocument/2006/relationships/hyperlink" Target="https://ec.europa.eu/programmes/horizon2020/en" TargetMode="External"/><Relationship Id="rId5"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hyperlink" Target="https://ec.europa.eu/programmes/horizon2020/en" TargetMode="Externa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showMasterSp="0" type="title">
  <p:cSld name="TITLE">
    <p:spTree>
      <p:nvGrpSpPr>
        <p:cNvPr id="18" name="Shape 18"/>
        <p:cNvGrpSpPr/>
        <p:nvPr/>
      </p:nvGrpSpPr>
      <p:grpSpPr>
        <a:xfrm>
          <a:off x="0" y="0"/>
          <a:ext cx="0" cy="0"/>
          <a:chOff x="0" y="0"/>
          <a:chExt cx="0" cy="0"/>
        </a:xfrm>
      </p:grpSpPr>
      <p:sp>
        <p:nvSpPr>
          <p:cNvPr id="19" name="Google Shape;19;p2"/>
          <p:cNvSpPr/>
          <p:nvPr/>
        </p:nvSpPr>
        <p:spPr>
          <a:xfrm>
            <a:off x="904875" y="3648075"/>
            <a:ext cx="7315200" cy="1279525"/>
          </a:xfrm>
          <a:prstGeom prst="rect">
            <a:avLst/>
          </a:prstGeom>
          <a:no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 name="Google Shape;20;p2"/>
          <p:cNvSpPr/>
          <p:nvPr/>
        </p:nvSpPr>
        <p:spPr>
          <a:xfrm>
            <a:off x="914400" y="5048250"/>
            <a:ext cx="7315200" cy="685800"/>
          </a:xfrm>
          <a:prstGeom prst="rect">
            <a:avLst/>
          </a:pr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 name="Google Shape;21;p2"/>
          <p:cNvSpPr/>
          <p:nvPr/>
        </p:nvSpPr>
        <p:spPr>
          <a:xfrm>
            <a:off x="904875" y="3648075"/>
            <a:ext cx="228600" cy="127952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 name="Google Shape;22;p2"/>
          <p:cNvSpPr/>
          <p:nvPr/>
        </p:nvSpPr>
        <p:spPr>
          <a:xfrm>
            <a:off x="914400" y="5048250"/>
            <a:ext cx="228600" cy="685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 name="Google Shape;23;p2"/>
          <p:cNvSpPr txBox="1"/>
          <p:nvPr>
            <p:ph type="ctrTitle"/>
          </p:nvPr>
        </p:nvSpPr>
        <p:spPr>
          <a:xfrm>
            <a:off x="1219200" y="3886200"/>
            <a:ext cx="6858000" cy="9906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3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
          <p:cNvSpPr txBox="1"/>
          <p:nvPr>
            <p:ph idx="1" type="subTitle"/>
          </p:nvPr>
        </p:nvSpPr>
        <p:spPr>
          <a:xfrm>
            <a:off x="1219200" y="5124450"/>
            <a:ext cx="6858000" cy="533400"/>
          </a:xfrm>
          <a:prstGeom prst="rect">
            <a:avLst/>
          </a:prstGeom>
          <a:noFill/>
          <a:ln>
            <a:noFill/>
          </a:ln>
        </p:spPr>
        <p:txBody>
          <a:bodyPr anchorCtr="0" anchor="t" bIns="45700" lIns="91425" spcFirstLastPara="1" rIns="91425" wrap="square" tIns="45700">
            <a:noAutofit/>
          </a:bodyPr>
          <a:lstStyle>
            <a:lvl1pPr lvl="0" algn="r">
              <a:spcBef>
                <a:spcPts val="600"/>
              </a:spcBef>
              <a:spcAft>
                <a:spcPts val="0"/>
              </a:spcAft>
              <a:buSzPts val="1520"/>
              <a:buNone/>
              <a:defRPr sz="2000">
                <a:solidFill>
                  <a:schemeClr val="dk2"/>
                </a:solidFill>
                <a:latin typeface="Bookman Old Style"/>
                <a:ea typeface="Bookman Old Style"/>
                <a:cs typeface="Bookman Old Style"/>
                <a:sym typeface="Bookman Old Style"/>
              </a:defRPr>
            </a:lvl1pPr>
            <a:lvl2pPr lvl="1" algn="ctr">
              <a:spcBef>
                <a:spcPts val="500"/>
              </a:spcBef>
              <a:spcAft>
                <a:spcPts val="0"/>
              </a:spcAft>
              <a:buSzPts val="1368"/>
              <a:buNone/>
              <a:defRPr/>
            </a:lvl2pPr>
            <a:lvl3pPr lvl="2" algn="ctr">
              <a:spcBef>
                <a:spcPts val="500"/>
              </a:spcBef>
              <a:spcAft>
                <a:spcPts val="0"/>
              </a:spcAft>
              <a:buSzPts val="1368"/>
              <a:buNone/>
              <a:defRPr/>
            </a:lvl3pPr>
            <a:lvl4pPr lvl="3" algn="ctr">
              <a:spcBef>
                <a:spcPts val="400"/>
              </a:spcBef>
              <a:spcAft>
                <a:spcPts val="0"/>
              </a:spcAft>
              <a:buSzPts val="1260"/>
              <a:buNone/>
              <a:defRPr/>
            </a:lvl4pPr>
            <a:lvl5pPr lvl="4" algn="ctr">
              <a:spcBef>
                <a:spcPts val="300"/>
              </a:spcBef>
              <a:spcAft>
                <a:spcPts val="0"/>
              </a:spcAft>
              <a:buSzPts val="1260"/>
              <a:buNone/>
              <a:defRPr/>
            </a:lvl5pPr>
            <a:lvl6pPr lvl="5" algn="ctr">
              <a:spcBef>
                <a:spcPts val="300"/>
              </a:spcBef>
              <a:spcAft>
                <a:spcPts val="0"/>
              </a:spcAft>
              <a:buSzPts val="1350"/>
              <a:buNone/>
              <a:defRPr/>
            </a:lvl6pPr>
            <a:lvl7pPr lvl="6" algn="ctr">
              <a:spcBef>
                <a:spcPts val="300"/>
              </a:spcBef>
              <a:spcAft>
                <a:spcPts val="0"/>
              </a:spcAft>
              <a:buSzPts val="1350"/>
              <a:buNone/>
              <a:defRPr/>
            </a:lvl7pPr>
            <a:lvl8pPr lvl="7" algn="ctr">
              <a:spcBef>
                <a:spcPts val="300"/>
              </a:spcBef>
              <a:spcAft>
                <a:spcPts val="0"/>
              </a:spcAft>
              <a:buSzPts val="1350"/>
              <a:buNone/>
              <a:defRPr/>
            </a:lvl8pPr>
            <a:lvl9pPr lvl="8" algn="ctr">
              <a:spcBef>
                <a:spcPts val="300"/>
              </a:spcBef>
              <a:spcAft>
                <a:spcPts val="0"/>
              </a:spcAft>
              <a:buSzPts val="1350"/>
              <a:buNone/>
              <a:defRPr/>
            </a:lvl9pPr>
          </a:lstStyle>
          <a:p/>
        </p:txBody>
      </p:sp>
      <p:sp>
        <p:nvSpPr>
          <p:cNvPr id="25" name="Google Shape;25;p2"/>
          <p:cNvSpPr txBox="1"/>
          <p:nvPr>
            <p:ph idx="10" type="dt"/>
          </p:nvPr>
        </p:nvSpPr>
        <p:spPr>
          <a:xfrm>
            <a:off x="6400800" y="6354763"/>
            <a:ext cx="2286000" cy="36671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1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
          <p:cNvSpPr txBox="1"/>
          <p:nvPr>
            <p:ph idx="11" type="ftr"/>
          </p:nvPr>
        </p:nvSpPr>
        <p:spPr>
          <a:xfrm>
            <a:off x="2898775" y="6354763"/>
            <a:ext cx="3475038" cy="366712"/>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
          <p:cNvSpPr txBox="1"/>
          <p:nvPr>
            <p:ph idx="12" type="sldNum"/>
          </p:nvPr>
        </p:nvSpPr>
        <p:spPr>
          <a:xfrm>
            <a:off x="1216025" y="6354763"/>
            <a:ext cx="1219200" cy="366712"/>
          </a:xfrm>
          <a:prstGeom prst="rect">
            <a:avLst/>
          </a:prstGeom>
          <a:noFill/>
          <a:ln>
            <a:noFill/>
          </a:ln>
        </p:spPr>
        <p:txBody>
          <a:bodyPr anchorCtr="0" anchor="t" bIns="45700" lIns="91425" spcFirstLastPara="1" rIns="91425" wrap="square" tIns="45700">
            <a:noAutofit/>
          </a:bodyPr>
          <a:lstStyle>
            <a:lvl1pPr indent="0" lvl="0" marL="0" marR="0" algn="l">
              <a:spcBef>
                <a:spcPts val="0"/>
              </a:spcBef>
              <a:spcAft>
                <a:spcPts val="0"/>
              </a:spcAft>
              <a:buNone/>
              <a:defRPr b="0" i="0" sz="1400" u="none" cap="none" strike="noStrike">
                <a:solidFill>
                  <a:schemeClr val="dk2"/>
                </a:solidFill>
                <a:latin typeface="Arial"/>
                <a:ea typeface="Arial"/>
                <a:cs typeface="Arial"/>
                <a:sym typeface="Arial"/>
              </a:defRPr>
            </a:lvl1pPr>
            <a:lvl2pPr indent="0" lvl="1" marL="0" marR="0" algn="l">
              <a:spcBef>
                <a:spcPts val="0"/>
              </a:spcBef>
              <a:spcAft>
                <a:spcPts val="0"/>
              </a:spcAft>
              <a:buNone/>
              <a:defRPr b="0" i="0" sz="1400" u="none" cap="none" strike="noStrike">
                <a:solidFill>
                  <a:schemeClr val="dk2"/>
                </a:solidFill>
                <a:latin typeface="Arial"/>
                <a:ea typeface="Arial"/>
                <a:cs typeface="Arial"/>
                <a:sym typeface="Arial"/>
              </a:defRPr>
            </a:lvl2pPr>
            <a:lvl3pPr indent="0" lvl="2" marL="0" marR="0" algn="l">
              <a:spcBef>
                <a:spcPts val="0"/>
              </a:spcBef>
              <a:spcAft>
                <a:spcPts val="0"/>
              </a:spcAft>
              <a:buNone/>
              <a:defRPr b="0" i="0" sz="1400" u="none" cap="none" strike="noStrike">
                <a:solidFill>
                  <a:schemeClr val="dk2"/>
                </a:solidFill>
                <a:latin typeface="Arial"/>
                <a:ea typeface="Arial"/>
                <a:cs typeface="Arial"/>
                <a:sym typeface="Arial"/>
              </a:defRPr>
            </a:lvl3pPr>
            <a:lvl4pPr indent="0" lvl="3" marL="0" marR="0" algn="l">
              <a:spcBef>
                <a:spcPts val="0"/>
              </a:spcBef>
              <a:spcAft>
                <a:spcPts val="0"/>
              </a:spcAft>
              <a:buNone/>
              <a:defRPr b="0" i="0" sz="1400" u="none" cap="none" strike="noStrike">
                <a:solidFill>
                  <a:schemeClr val="dk2"/>
                </a:solidFill>
                <a:latin typeface="Arial"/>
                <a:ea typeface="Arial"/>
                <a:cs typeface="Arial"/>
                <a:sym typeface="Arial"/>
              </a:defRPr>
            </a:lvl4pPr>
            <a:lvl5pPr indent="0" lvl="4" marL="0" marR="0" algn="l">
              <a:spcBef>
                <a:spcPts val="0"/>
              </a:spcBef>
              <a:spcAft>
                <a:spcPts val="0"/>
              </a:spcAft>
              <a:buNone/>
              <a:defRPr b="0" i="0" sz="1400" u="none" cap="none" strike="noStrike">
                <a:solidFill>
                  <a:schemeClr val="dk2"/>
                </a:solidFill>
                <a:latin typeface="Arial"/>
                <a:ea typeface="Arial"/>
                <a:cs typeface="Arial"/>
                <a:sym typeface="Arial"/>
              </a:defRPr>
            </a:lvl5pPr>
            <a:lvl6pPr indent="0" lvl="5" marL="0" marR="0" algn="l">
              <a:spcBef>
                <a:spcPts val="0"/>
              </a:spcBef>
              <a:spcAft>
                <a:spcPts val="0"/>
              </a:spcAft>
              <a:buNone/>
              <a:defRPr b="0" i="0" sz="1400" u="none" cap="none" strike="noStrike">
                <a:solidFill>
                  <a:schemeClr val="dk2"/>
                </a:solidFill>
                <a:latin typeface="Arial"/>
                <a:ea typeface="Arial"/>
                <a:cs typeface="Arial"/>
                <a:sym typeface="Arial"/>
              </a:defRPr>
            </a:lvl6pPr>
            <a:lvl7pPr indent="0" lvl="6" marL="0" marR="0" algn="l">
              <a:spcBef>
                <a:spcPts val="0"/>
              </a:spcBef>
              <a:spcAft>
                <a:spcPts val="0"/>
              </a:spcAft>
              <a:buNone/>
              <a:defRPr b="0" i="0" sz="1400" u="none" cap="none" strike="noStrike">
                <a:solidFill>
                  <a:schemeClr val="dk2"/>
                </a:solidFill>
                <a:latin typeface="Arial"/>
                <a:ea typeface="Arial"/>
                <a:cs typeface="Arial"/>
                <a:sym typeface="Arial"/>
              </a:defRPr>
            </a:lvl7pPr>
            <a:lvl8pPr indent="0" lvl="7" marL="0" marR="0" algn="l">
              <a:spcBef>
                <a:spcPts val="0"/>
              </a:spcBef>
              <a:spcAft>
                <a:spcPts val="0"/>
              </a:spcAft>
              <a:buNone/>
              <a:defRPr b="0" i="0" sz="1400" u="none" cap="none" strike="noStrike">
                <a:solidFill>
                  <a:schemeClr val="dk2"/>
                </a:solidFill>
                <a:latin typeface="Arial"/>
                <a:ea typeface="Arial"/>
                <a:cs typeface="Arial"/>
                <a:sym typeface="Arial"/>
              </a:defRPr>
            </a:lvl8pPr>
            <a:lvl9pPr indent="0" lvl="8" marL="0" marR="0" algn="l">
              <a:spcBef>
                <a:spcPts val="0"/>
              </a:spcBef>
              <a:spcAft>
                <a:spcPts val="0"/>
              </a:spcAft>
              <a:buNone/>
              <a:defRPr b="0" i="0" sz="1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showMasterSp="0" type="secHead">
  <p:cSld name="SECTION_HEADER">
    <p:bg>
      <p:bgPr>
        <a:solidFill>
          <a:schemeClr val="dk2"/>
        </a:solidFill>
      </p:bgPr>
    </p:bg>
    <p:spTree>
      <p:nvGrpSpPr>
        <p:cNvPr id="77" name="Shape 77"/>
        <p:cNvGrpSpPr/>
        <p:nvPr/>
      </p:nvGrpSpPr>
      <p:grpSpPr>
        <a:xfrm>
          <a:off x="0" y="0"/>
          <a:ext cx="0" cy="0"/>
          <a:chOff x="0" y="0"/>
          <a:chExt cx="0" cy="0"/>
        </a:xfrm>
      </p:grpSpPr>
      <p:sp>
        <p:nvSpPr>
          <p:cNvPr id="78" name="Google Shape;78;p11"/>
          <p:cNvSpPr/>
          <p:nvPr/>
        </p:nvSpPr>
        <p:spPr>
          <a:xfrm>
            <a:off x="914400" y="2819400"/>
            <a:ext cx="7315200" cy="1279525"/>
          </a:xfrm>
          <a:prstGeom prst="rect">
            <a:avLst/>
          </a:prstGeom>
          <a:no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 name="Google Shape;79;p11"/>
          <p:cNvSpPr/>
          <p:nvPr/>
        </p:nvSpPr>
        <p:spPr>
          <a:xfrm>
            <a:off x="914400" y="2819400"/>
            <a:ext cx="228600" cy="127952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 name="Google Shape;80;p11"/>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Clr>
                <a:schemeClr val="lt2"/>
              </a:buClr>
              <a:buSzPts val="3200"/>
              <a:buFont typeface="Bookman Old Style"/>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Autofit/>
          </a:bodyPr>
          <a:lstStyle>
            <a:lvl1pPr indent="-228600" lvl="0" marL="457200" algn="r">
              <a:spcBef>
                <a:spcPts val="600"/>
              </a:spcBef>
              <a:spcAft>
                <a:spcPts val="0"/>
              </a:spcAft>
              <a:buSzPts val="1520"/>
              <a:buNone/>
              <a:defRPr sz="2000">
                <a:solidFill>
                  <a:schemeClr val="lt1"/>
                </a:solidFill>
              </a:defRPr>
            </a:lvl1pPr>
            <a:lvl2pPr indent="-228600" lvl="1" marL="914400" algn="l">
              <a:spcBef>
                <a:spcPts val="500"/>
              </a:spcBef>
              <a:spcAft>
                <a:spcPts val="0"/>
              </a:spcAft>
              <a:buSzPts val="1368"/>
              <a:buNone/>
              <a:defRPr sz="1800">
                <a:solidFill>
                  <a:schemeClr val="lt1"/>
                </a:solidFill>
              </a:defRPr>
            </a:lvl2pPr>
            <a:lvl3pPr indent="-228600" lvl="2" marL="1371600" algn="l">
              <a:spcBef>
                <a:spcPts val="500"/>
              </a:spcBef>
              <a:spcAft>
                <a:spcPts val="0"/>
              </a:spcAft>
              <a:buSzPts val="1216"/>
              <a:buNone/>
              <a:defRPr sz="1600">
                <a:solidFill>
                  <a:schemeClr val="lt1"/>
                </a:solidFill>
              </a:defRPr>
            </a:lvl3pPr>
            <a:lvl4pPr indent="-228600" lvl="3" marL="1828800" algn="l">
              <a:spcBef>
                <a:spcPts val="400"/>
              </a:spcBef>
              <a:spcAft>
                <a:spcPts val="0"/>
              </a:spcAft>
              <a:buSzPts val="980"/>
              <a:buNone/>
              <a:defRPr sz="1400">
                <a:solidFill>
                  <a:schemeClr val="lt1"/>
                </a:solidFill>
              </a:defRPr>
            </a:lvl4pPr>
            <a:lvl5pPr indent="-228600" lvl="4" marL="2286000" algn="l">
              <a:spcBef>
                <a:spcPts val="300"/>
              </a:spcBef>
              <a:spcAft>
                <a:spcPts val="0"/>
              </a:spcAft>
              <a:buSzPts val="980"/>
              <a:buNone/>
              <a:defRPr sz="1400">
                <a:solidFill>
                  <a:schemeClr val="lt1"/>
                </a:solidFill>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82" name="Google Shape;82;p11"/>
          <p:cNvSpPr txBox="1"/>
          <p:nvPr>
            <p:ph idx="10" type="dt"/>
          </p:nvPr>
        </p:nvSpPr>
        <p:spPr>
          <a:xfrm>
            <a:off x="6400800" y="6354763"/>
            <a:ext cx="2286000" cy="36671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
          <p:cNvSpPr txBox="1"/>
          <p:nvPr>
            <p:ph idx="11" type="ftr"/>
          </p:nvPr>
        </p:nvSpPr>
        <p:spPr>
          <a:xfrm>
            <a:off x="2898775" y="6354763"/>
            <a:ext cx="3475038" cy="366712"/>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1"/>
          <p:cNvSpPr txBox="1"/>
          <p:nvPr>
            <p:ph idx="12" type="sldNum"/>
          </p:nvPr>
        </p:nvSpPr>
        <p:spPr>
          <a:xfrm>
            <a:off x="1069975" y="6354763"/>
            <a:ext cx="1520825" cy="366712"/>
          </a:xfrm>
          <a:prstGeom prst="rect">
            <a:avLst/>
          </a:prstGeom>
          <a:noFill/>
          <a:ln>
            <a:noFill/>
          </a:ln>
        </p:spPr>
        <p:txBody>
          <a:bodyPr anchorCtr="0" anchor="t" bIns="45700" lIns="91425" spcFirstLastPara="1" rIns="91425" wrap="square" tIns="45700">
            <a:noAutofit/>
          </a:bodyPr>
          <a:lstStyle>
            <a:lvl1pPr indent="0" lvl="0" marL="0" marR="0" algn="l">
              <a:spcBef>
                <a:spcPts val="0"/>
              </a:spcBef>
              <a:spcAft>
                <a:spcPts val="0"/>
              </a:spcAft>
              <a:buNone/>
              <a:defRPr sz="1400">
                <a:solidFill>
                  <a:schemeClr val="lt2"/>
                </a:solidFill>
                <a:latin typeface="Arial"/>
                <a:ea typeface="Arial"/>
                <a:cs typeface="Arial"/>
                <a:sym typeface="Arial"/>
              </a:defRPr>
            </a:lvl1pPr>
            <a:lvl2pPr indent="0" lvl="1" marL="0" marR="0" algn="l">
              <a:spcBef>
                <a:spcPts val="0"/>
              </a:spcBef>
              <a:spcAft>
                <a:spcPts val="0"/>
              </a:spcAft>
              <a:buNone/>
              <a:defRPr sz="1400">
                <a:solidFill>
                  <a:schemeClr val="lt2"/>
                </a:solidFill>
                <a:latin typeface="Arial"/>
                <a:ea typeface="Arial"/>
                <a:cs typeface="Arial"/>
                <a:sym typeface="Arial"/>
              </a:defRPr>
            </a:lvl2pPr>
            <a:lvl3pPr indent="0" lvl="2" marL="0" marR="0" algn="l">
              <a:spcBef>
                <a:spcPts val="0"/>
              </a:spcBef>
              <a:spcAft>
                <a:spcPts val="0"/>
              </a:spcAft>
              <a:buNone/>
              <a:defRPr sz="1400">
                <a:solidFill>
                  <a:schemeClr val="lt2"/>
                </a:solidFill>
                <a:latin typeface="Arial"/>
                <a:ea typeface="Arial"/>
                <a:cs typeface="Arial"/>
                <a:sym typeface="Arial"/>
              </a:defRPr>
            </a:lvl3pPr>
            <a:lvl4pPr indent="0" lvl="3" marL="0" marR="0" algn="l">
              <a:spcBef>
                <a:spcPts val="0"/>
              </a:spcBef>
              <a:spcAft>
                <a:spcPts val="0"/>
              </a:spcAft>
              <a:buNone/>
              <a:defRPr sz="1400">
                <a:solidFill>
                  <a:schemeClr val="lt2"/>
                </a:solidFill>
                <a:latin typeface="Arial"/>
                <a:ea typeface="Arial"/>
                <a:cs typeface="Arial"/>
                <a:sym typeface="Arial"/>
              </a:defRPr>
            </a:lvl4pPr>
            <a:lvl5pPr indent="0" lvl="4" marL="0" marR="0" algn="l">
              <a:spcBef>
                <a:spcPts val="0"/>
              </a:spcBef>
              <a:spcAft>
                <a:spcPts val="0"/>
              </a:spcAft>
              <a:buNone/>
              <a:defRPr sz="1400">
                <a:solidFill>
                  <a:schemeClr val="lt2"/>
                </a:solidFill>
                <a:latin typeface="Arial"/>
                <a:ea typeface="Arial"/>
                <a:cs typeface="Arial"/>
                <a:sym typeface="Arial"/>
              </a:defRPr>
            </a:lvl5pPr>
            <a:lvl6pPr indent="0" lvl="5" marL="0" marR="0" algn="l">
              <a:spcBef>
                <a:spcPts val="0"/>
              </a:spcBef>
              <a:spcAft>
                <a:spcPts val="0"/>
              </a:spcAft>
              <a:buNone/>
              <a:defRPr sz="1400">
                <a:solidFill>
                  <a:schemeClr val="lt2"/>
                </a:solidFill>
                <a:latin typeface="Arial"/>
                <a:ea typeface="Arial"/>
                <a:cs typeface="Arial"/>
                <a:sym typeface="Arial"/>
              </a:defRPr>
            </a:lvl6pPr>
            <a:lvl7pPr indent="0" lvl="6" marL="0" marR="0" algn="l">
              <a:spcBef>
                <a:spcPts val="0"/>
              </a:spcBef>
              <a:spcAft>
                <a:spcPts val="0"/>
              </a:spcAft>
              <a:buNone/>
              <a:defRPr sz="1400">
                <a:solidFill>
                  <a:schemeClr val="lt2"/>
                </a:solidFill>
                <a:latin typeface="Arial"/>
                <a:ea typeface="Arial"/>
                <a:cs typeface="Arial"/>
                <a:sym typeface="Arial"/>
              </a:defRPr>
            </a:lvl7pPr>
            <a:lvl8pPr indent="0" lvl="7" marL="0" marR="0" algn="l">
              <a:spcBef>
                <a:spcPts val="0"/>
              </a:spcBef>
              <a:spcAft>
                <a:spcPts val="0"/>
              </a:spcAft>
              <a:buNone/>
              <a:defRPr sz="1400">
                <a:solidFill>
                  <a:schemeClr val="lt2"/>
                </a:solidFill>
                <a:latin typeface="Arial"/>
                <a:ea typeface="Arial"/>
                <a:cs typeface="Arial"/>
                <a:sym typeface="Arial"/>
              </a:defRPr>
            </a:lvl8pPr>
            <a:lvl9pPr indent="0" lvl="8" marL="0" marR="0" algn="l">
              <a:spcBef>
                <a:spcPts val="0"/>
              </a:spcBef>
              <a:spcAft>
                <a:spcPts val="0"/>
              </a:spcAft>
              <a:buNone/>
              <a:defRPr sz="1400">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85" name="Shape 85"/>
        <p:cNvGrpSpPr/>
        <p:nvPr/>
      </p:nvGrpSpPr>
      <p:grpSpPr>
        <a:xfrm>
          <a:off x="0" y="0"/>
          <a:ext cx="0" cy="0"/>
          <a:chOff x="0" y="0"/>
          <a:chExt cx="0" cy="0"/>
        </a:xfrm>
      </p:grpSpPr>
      <p:sp>
        <p:nvSpPr>
          <p:cNvPr id="86" name="Google Shape;86;p12"/>
          <p:cNvSpPr txBox="1"/>
          <p:nvPr>
            <p:ph type="title"/>
          </p:nvPr>
        </p:nvSpPr>
        <p:spPr>
          <a:xfrm>
            <a:off x="457200" y="228600"/>
            <a:ext cx="8229600" cy="914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 type="body"/>
          </p:nvPr>
        </p:nvSpPr>
        <p:spPr>
          <a:xfrm>
            <a:off x="457200" y="1219200"/>
            <a:ext cx="4041648" cy="4937760"/>
          </a:xfrm>
          <a:prstGeom prst="rect">
            <a:avLst/>
          </a:prstGeom>
          <a:noFill/>
          <a:ln>
            <a:noFill/>
          </a:ln>
        </p:spPr>
        <p:txBody>
          <a:bodyPr anchorCtr="0" anchor="t" bIns="45700" lIns="91425" spcFirstLastPara="1" rIns="91425" wrap="square" tIns="45700">
            <a:no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88" name="Google Shape;88;p12"/>
          <p:cNvSpPr txBox="1"/>
          <p:nvPr>
            <p:ph idx="2" type="body"/>
          </p:nvPr>
        </p:nvSpPr>
        <p:spPr>
          <a:xfrm>
            <a:off x="4632198" y="1216152"/>
            <a:ext cx="4041648" cy="4937760"/>
          </a:xfrm>
          <a:prstGeom prst="rect">
            <a:avLst/>
          </a:prstGeom>
          <a:noFill/>
          <a:ln>
            <a:noFill/>
          </a:ln>
        </p:spPr>
        <p:txBody>
          <a:bodyPr anchorCtr="0" anchor="t" bIns="45700" lIns="91425" spcFirstLastPara="1" rIns="91425" wrap="square" tIns="45700">
            <a:no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89" name="Google Shape;89;p12"/>
          <p:cNvSpPr txBox="1"/>
          <p:nvPr>
            <p:ph idx="10" type="dt"/>
          </p:nvPr>
        </p:nvSpPr>
        <p:spPr>
          <a:xfrm>
            <a:off x="6400800" y="6356350"/>
            <a:ext cx="2289175"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
          <p:cNvSpPr txBox="1"/>
          <p:nvPr>
            <p:ph idx="11" type="ftr"/>
          </p:nvPr>
        </p:nvSpPr>
        <p:spPr>
          <a:xfrm>
            <a:off x="2898775" y="6356350"/>
            <a:ext cx="3505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2"/>
          <p:cNvSpPr txBox="1"/>
          <p:nvPr>
            <p:ph idx="12" type="sldNum"/>
          </p:nvPr>
        </p:nvSpPr>
        <p:spPr>
          <a:xfrm>
            <a:off x="612775" y="6356350"/>
            <a:ext cx="1981200" cy="365125"/>
          </a:xfrm>
          <a:prstGeom prst="rect">
            <a:avLst/>
          </a:prstGeom>
          <a:noFill/>
          <a:ln>
            <a:noFill/>
          </a:ln>
        </p:spPr>
        <p:txBody>
          <a:bodyPr anchorCtr="0" anchor="t" bIns="45700" lIns="91425" spcFirstLastPara="1" rIns="91425" wrap="square" tIns="45700">
            <a:noAutofit/>
          </a:bodyPr>
          <a:lstStyle>
            <a:lvl1pPr indent="0" lvl="0" marL="0" marR="0" algn="l">
              <a:spcBef>
                <a:spcPts val="0"/>
              </a:spcBef>
              <a:spcAft>
                <a:spcPts val="0"/>
              </a:spcAft>
              <a:buNone/>
              <a:defRPr sz="1400">
                <a:solidFill>
                  <a:schemeClr val="dk2"/>
                </a:solidFill>
                <a:latin typeface="Arial"/>
                <a:ea typeface="Arial"/>
                <a:cs typeface="Arial"/>
                <a:sym typeface="Arial"/>
              </a:defRPr>
            </a:lvl1pPr>
            <a:lvl2pPr indent="0" lvl="1" marL="0" marR="0" algn="l">
              <a:spcBef>
                <a:spcPts val="0"/>
              </a:spcBef>
              <a:spcAft>
                <a:spcPts val="0"/>
              </a:spcAft>
              <a:buNone/>
              <a:defRPr sz="1400">
                <a:solidFill>
                  <a:schemeClr val="dk2"/>
                </a:solidFill>
                <a:latin typeface="Arial"/>
                <a:ea typeface="Arial"/>
                <a:cs typeface="Arial"/>
                <a:sym typeface="Arial"/>
              </a:defRPr>
            </a:lvl2pPr>
            <a:lvl3pPr indent="0" lvl="2" marL="0" marR="0" algn="l">
              <a:spcBef>
                <a:spcPts val="0"/>
              </a:spcBef>
              <a:spcAft>
                <a:spcPts val="0"/>
              </a:spcAft>
              <a:buNone/>
              <a:defRPr sz="1400">
                <a:solidFill>
                  <a:schemeClr val="dk2"/>
                </a:solidFill>
                <a:latin typeface="Arial"/>
                <a:ea typeface="Arial"/>
                <a:cs typeface="Arial"/>
                <a:sym typeface="Arial"/>
              </a:defRPr>
            </a:lvl3pPr>
            <a:lvl4pPr indent="0" lvl="3" marL="0" marR="0" algn="l">
              <a:spcBef>
                <a:spcPts val="0"/>
              </a:spcBef>
              <a:spcAft>
                <a:spcPts val="0"/>
              </a:spcAft>
              <a:buNone/>
              <a:defRPr sz="1400">
                <a:solidFill>
                  <a:schemeClr val="dk2"/>
                </a:solidFill>
                <a:latin typeface="Arial"/>
                <a:ea typeface="Arial"/>
                <a:cs typeface="Arial"/>
                <a:sym typeface="Arial"/>
              </a:defRPr>
            </a:lvl4pPr>
            <a:lvl5pPr indent="0" lvl="4" marL="0" marR="0" algn="l">
              <a:spcBef>
                <a:spcPts val="0"/>
              </a:spcBef>
              <a:spcAft>
                <a:spcPts val="0"/>
              </a:spcAft>
              <a:buNone/>
              <a:defRPr sz="1400">
                <a:solidFill>
                  <a:schemeClr val="dk2"/>
                </a:solidFill>
                <a:latin typeface="Arial"/>
                <a:ea typeface="Arial"/>
                <a:cs typeface="Arial"/>
                <a:sym typeface="Arial"/>
              </a:defRPr>
            </a:lvl5pPr>
            <a:lvl6pPr indent="0" lvl="5" marL="0" marR="0" algn="l">
              <a:spcBef>
                <a:spcPts val="0"/>
              </a:spcBef>
              <a:spcAft>
                <a:spcPts val="0"/>
              </a:spcAft>
              <a:buNone/>
              <a:defRPr sz="1400">
                <a:solidFill>
                  <a:schemeClr val="dk2"/>
                </a:solidFill>
                <a:latin typeface="Arial"/>
                <a:ea typeface="Arial"/>
                <a:cs typeface="Arial"/>
                <a:sym typeface="Arial"/>
              </a:defRPr>
            </a:lvl6pPr>
            <a:lvl7pPr indent="0" lvl="6" marL="0" marR="0" algn="l">
              <a:spcBef>
                <a:spcPts val="0"/>
              </a:spcBef>
              <a:spcAft>
                <a:spcPts val="0"/>
              </a:spcAft>
              <a:buNone/>
              <a:defRPr sz="1400">
                <a:solidFill>
                  <a:schemeClr val="dk2"/>
                </a:solidFill>
                <a:latin typeface="Arial"/>
                <a:ea typeface="Arial"/>
                <a:cs typeface="Arial"/>
                <a:sym typeface="Arial"/>
              </a:defRPr>
            </a:lvl7pPr>
            <a:lvl8pPr indent="0" lvl="7" marL="0" marR="0" algn="l">
              <a:spcBef>
                <a:spcPts val="0"/>
              </a:spcBef>
              <a:spcAft>
                <a:spcPts val="0"/>
              </a:spcAft>
              <a:buNone/>
              <a:defRPr sz="1400">
                <a:solidFill>
                  <a:schemeClr val="dk2"/>
                </a:solidFill>
                <a:latin typeface="Arial"/>
                <a:ea typeface="Arial"/>
                <a:cs typeface="Arial"/>
                <a:sym typeface="Arial"/>
              </a:defRPr>
            </a:lvl8pPr>
            <a:lvl9pPr indent="0" lvl="8" marL="0" marR="0" algn="l">
              <a:spcBef>
                <a:spcPts val="0"/>
              </a:spcBef>
              <a:spcAft>
                <a:spcPts val="0"/>
              </a:spcAft>
              <a:buNone/>
              <a:defRPr sz="1400">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92" name="Shape 92"/>
        <p:cNvGrpSpPr/>
        <p:nvPr/>
      </p:nvGrpSpPr>
      <p:grpSpPr>
        <a:xfrm>
          <a:off x="0" y="0"/>
          <a:ext cx="0" cy="0"/>
          <a:chOff x="0" y="0"/>
          <a:chExt cx="0" cy="0"/>
        </a:xfrm>
      </p:grpSpPr>
      <p:sp>
        <p:nvSpPr>
          <p:cNvPr id="93" name="Google Shape;93;p13"/>
          <p:cNvSpPr txBox="1"/>
          <p:nvPr>
            <p:ph type="title"/>
          </p:nvPr>
        </p:nvSpPr>
        <p:spPr>
          <a:xfrm>
            <a:off x="457200" y="228600"/>
            <a:ext cx="8229600" cy="914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3"/>
          <p:cNvSpPr txBox="1"/>
          <p:nvPr>
            <p:ph idx="1" type="body"/>
          </p:nvPr>
        </p:nvSpPr>
        <p:spPr>
          <a:xfrm>
            <a:off x="457200" y="1285875"/>
            <a:ext cx="4040188" cy="685800"/>
          </a:xfrm>
          <a:prstGeom prst="rect">
            <a:avLst/>
          </a:prstGeom>
          <a:noFill/>
          <a:ln>
            <a:noFill/>
          </a:ln>
        </p:spPr>
        <p:txBody>
          <a:bodyPr anchorCtr="0" anchor="b" bIns="45700" lIns="91425" spcFirstLastPara="1" rIns="91425" wrap="square" tIns="45700">
            <a:noAutofit/>
          </a:bodyPr>
          <a:lstStyle>
            <a:lvl1pPr indent="-228600" lvl="0" marL="457200" algn="l">
              <a:spcBef>
                <a:spcPts val="600"/>
              </a:spcBef>
              <a:spcAft>
                <a:spcPts val="0"/>
              </a:spcAft>
              <a:buSzPts val="1824"/>
              <a:buNone/>
              <a:defRPr b="1" sz="2400">
                <a:solidFill>
                  <a:schemeClr val="accent2"/>
                </a:solidFill>
              </a:defRPr>
            </a:lvl1pPr>
            <a:lvl2pPr indent="-228600" lvl="1" marL="914400" algn="l">
              <a:spcBef>
                <a:spcPts val="500"/>
              </a:spcBef>
              <a:spcAft>
                <a:spcPts val="0"/>
              </a:spcAft>
              <a:buSzPts val="1520"/>
              <a:buNone/>
              <a:defRPr b="1" sz="2000"/>
            </a:lvl2pPr>
            <a:lvl3pPr indent="-228600" lvl="2" marL="1371600" algn="l">
              <a:spcBef>
                <a:spcPts val="500"/>
              </a:spcBef>
              <a:spcAft>
                <a:spcPts val="0"/>
              </a:spcAft>
              <a:buSzPts val="1368"/>
              <a:buNone/>
              <a:defRPr b="1" sz="1800"/>
            </a:lvl3pPr>
            <a:lvl4pPr indent="-228600" lvl="3" marL="1828800" algn="l">
              <a:spcBef>
                <a:spcPts val="400"/>
              </a:spcBef>
              <a:spcAft>
                <a:spcPts val="0"/>
              </a:spcAft>
              <a:buSzPts val="1120"/>
              <a:buNone/>
              <a:defRPr b="1" sz="1600"/>
            </a:lvl4pPr>
            <a:lvl5pPr indent="-228600" lvl="4" marL="2286000" algn="l">
              <a:spcBef>
                <a:spcPts val="300"/>
              </a:spcBef>
              <a:spcAft>
                <a:spcPts val="0"/>
              </a:spcAft>
              <a:buSzPts val="1120"/>
              <a:buNone/>
              <a:defRPr b="1" sz="1600"/>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95" name="Google Shape;95;p13"/>
          <p:cNvSpPr txBox="1"/>
          <p:nvPr>
            <p:ph idx="2" type="body"/>
          </p:nvPr>
        </p:nvSpPr>
        <p:spPr>
          <a:xfrm>
            <a:off x="4648200" y="1295400"/>
            <a:ext cx="4041775" cy="685800"/>
          </a:xfrm>
          <a:prstGeom prst="rect">
            <a:avLst/>
          </a:prstGeom>
          <a:noFill/>
          <a:ln>
            <a:noFill/>
          </a:ln>
        </p:spPr>
        <p:txBody>
          <a:bodyPr anchorCtr="0" anchor="b" bIns="45700" lIns="91425" spcFirstLastPara="1" rIns="91425" wrap="square" tIns="45700">
            <a:noAutofit/>
          </a:bodyPr>
          <a:lstStyle>
            <a:lvl1pPr indent="-228600" lvl="0" marL="457200" algn="l">
              <a:spcBef>
                <a:spcPts val="600"/>
              </a:spcBef>
              <a:spcAft>
                <a:spcPts val="0"/>
              </a:spcAft>
              <a:buSzPts val="1824"/>
              <a:buNone/>
              <a:defRPr b="1" sz="2400">
                <a:solidFill>
                  <a:schemeClr val="accent2"/>
                </a:solidFill>
              </a:defRPr>
            </a:lvl1pPr>
            <a:lvl2pPr indent="-228600" lvl="1" marL="914400" algn="l">
              <a:spcBef>
                <a:spcPts val="500"/>
              </a:spcBef>
              <a:spcAft>
                <a:spcPts val="0"/>
              </a:spcAft>
              <a:buSzPts val="1520"/>
              <a:buNone/>
              <a:defRPr b="1" sz="2000"/>
            </a:lvl2pPr>
            <a:lvl3pPr indent="-228600" lvl="2" marL="1371600" algn="l">
              <a:spcBef>
                <a:spcPts val="500"/>
              </a:spcBef>
              <a:spcAft>
                <a:spcPts val="0"/>
              </a:spcAft>
              <a:buSzPts val="1368"/>
              <a:buNone/>
              <a:defRPr b="1" sz="1800"/>
            </a:lvl3pPr>
            <a:lvl4pPr indent="-228600" lvl="3" marL="1828800" algn="l">
              <a:spcBef>
                <a:spcPts val="400"/>
              </a:spcBef>
              <a:spcAft>
                <a:spcPts val="0"/>
              </a:spcAft>
              <a:buSzPts val="1120"/>
              <a:buNone/>
              <a:defRPr b="1" sz="1600"/>
            </a:lvl4pPr>
            <a:lvl5pPr indent="-228600" lvl="4" marL="2286000" algn="l">
              <a:spcBef>
                <a:spcPts val="300"/>
              </a:spcBef>
              <a:spcAft>
                <a:spcPts val="0"/>
              </a:spcAft>
              <a:buSzPts val="1120"/>
              <a:buNone/>
              <a:defRPr b="1" sz="1600"/>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96" name="Google Shape;96;p13"/>
          <p:cNvSpPr txBox="1"/>
          <p:nvPr>
            <p:ph idx="3" type="body"/>
          </p:nvPr>
        </p:nvSpPr>
        <p:spPr>
          <a:xfrm>
            <a:off x="457200" y="2133600"/>
            <a:ext cx="4038600" cy="4038600"/>
          </a:xfrm>
          <a:prstGeom prst="rect">
            <a:avLst/>
          </a:prstGeom>
          <a:noFill/>
          <a:ln>
            <a:noFill/>
          </a:ln>
        </p:spPr>
        <p:txBody>
          <a:bodyPr anchorCtr="0" anchor="t" bIns="45700" lIns="91425" spcFirstLastPara="1" rIns="91425" wrap="square" tIns="45700">
            <a:no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97" name="Google Shape;97;p13"/>
          <p:cNvSpPr txBox="1"/>
          <p:nvPr>
            <p:ph idx="4" type="body"/>
          </p:nvPr>
        </p:nvSpPr>
        <p:spPr>
          <a:xfrm>
            <a:off x="4648200" y="2133600"/>
            <a:ext cx="4038600" cy="4038600"/>
          </a:xfrm>
          <a:prstGeom prst="rect">
            <a:avLst/>
          </a:prstGeom>
          <a:noFill/>
          <a:ln>
            <a:noFill/>
          </a:ln>
        </p:spPr>
        <p:txBody>
          <a:bodyPr anchorCtr="0" anchor="t" bIns="45700" lIns="91425" spcFirstLastPara="1" rIns="91425" wrap="square" tIns="45700">
            <a:no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98" name="Google Shape;98;p13"/>
          <p:cNvSpPr txBox="1"/>
          <p:nvPr>
            <p:ph idx="10" type="dt"/>
          </p:nvPr>
        </p:nvSpPr>
        <p:spPr>
          <a:xfrm>
            <a:off x="6400800" y="6356350"/>
            <a:ext cx="2289175"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3"/>
          <p:cNvSpPr txBox="1"/>
          <p:nvPr>
            <p:ph idx="11" type="ftr"/>
          </p:nvPr>
        </p:nvSpPr>
        <p:spPr>
          <a:xfrm>
            <a:off x="2898775" y="6356350"/>
            <a:ext cx="3505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3"/>
          <p:cNvSpPr txBox="1"/>
          <p:nvPr>
            <p:ph idx="12" type="sldNum"/>
          </p:nvPr>
        </p:nvSpPr>
        <p:spPr>
          <a:xfrm>
            <a:off x="612775" y="6356350"/>
            <a:ext cx="1981200" cy="365125"/>
          </a:xfrm>
          <a:prstGeom prst="rect">
            <a:avLst/>
          </a:prstGeom>
          <a:noFill/>
          <a:ln>
            <a:noFill/>
          </a:ln>
        </p:spPr>
        <p:txBody>
          <a:bodyPr anchorCtr="0" anchor="t" bIns="45700" lIns="91425" spcFirstLastPara="1" rIns="91425" wrap="square" tIns="45700">
            <a:noAutofit/>
          </a:bodyPr>
          <a:lstStyle>
            <a:lvl1pPr indent="0" lvl="0" marL="0" marR="0" algn="l">
              <a:spcBef>
                <a:spcPts val="0"/>
              </a:spcBef>
              <a:spcAft>
                <a:spcPts val="0"/>
              </a:spcAft>
              <a:buNone/>
              <a:defRPr sz="1400">
                <a:solidFill>
                  <a:schemeClr val="dk2"/>
                </a:solidFill>
                <a:latin typeface="Arial"/>
                <a:ea typeface="Arial"/>
                <a:cs typeface="Arial"/>
                <a:sym typeface="Arial"/>
              </a:defRPr>
            </a:lvl1pPr>
            <a:lvl2pPr indent="0" lvl="1" marL="0" marR="0" algn="l">
              <a:spcBef>
                <a:spcPts val="0"/>
              </a:spcBef>
              <a:spcAft>
                <a:spcPts val="0"/>
              </a:spcAft>
              <a:buNone/>
              <a:defRPr sz="1400">
                <a:solidFill>
                  <a:schemeClr val="dk2"/>
                </a:solidFill>
                <a:latin typeface="Arial"/>
                <a:ea typeface="Arial"/>
                <a:cs typeface="Arial"/>
                <a:sym typeface="Arial"/>
              </a:defRPr>
            </a:lvl2pPr>
            <a:lvl3pPr indent="0" lvl="2" marL="0" marR="0" algn="l">
              <a:spcBef>
                <a:spcPts val="0"/>
              </a:spcBef>
              <a:spcAft>
                <a:spcPts val="0"/>
              </a:spcAft>
              <a:buNone/>
              <a:defRPr sz="1400">
                <a:solidFill>
                  <a:schemeClr val="dk2"/>
                </a:solidFill>
                <a:latin typeface="Arial"/>
                <a:ea typeface="Arial"/>
                <a:cs typeface="Arial"/>
                <a:sym typeface="Arial"/>
              </a:defRPr>
            </a:lvl3pPr>
            <a:lvl4pPr indent="0" lvl="3" marL="0" marR="0" algn="l">
              <a:spcBef>
                <a:spcPts val="0"/>
              </a:spcBef>
              <a:spcAft>
                <a:spcPts val="0"/>
              </a:spcAft>
              <a:buNone/>
              <a:defRPr sz="1400">
                <a:solidFill>
                  <a:schemeClr val="dk2"/>
                </a:solidFill>
                <a:latin typeface="Arial"/>
                <a:ea typeface="Arial"/>
                <a:cs typeface="Arial"/>
                <a:sym typeface="Arial"/>
              </a:defRPr>
            </a:lvl4pPr>
            <a:lvl5pPr indent="0" lvl="4" marL="0" marR="0" algn="l">
              <a:spcBef>
                <a:spcPts val="0"/>
              </a:spcBef>
              <a:spcAft>
                <a:spcPts val="0"/>
              </a:spcAft>
              <a:buNone/>
              <a:defRPr sz="1400">
                <a:solidFill>
                  <a:schemeClr val="dk2"/>
                </a:solidFill>
                <a:latin typeface="Arial"/>
                <a:ea typeface="Arial"/>
                <a:cs typeface="Arial"/>
                <a:sym typeface="Arial"/>
              </a:defRPr>
            </a:lvl5pPr>
            <a:lvl6pPr indent="0" lvl="5" marL="0" marR="0" algn="l">
              <a:spcBef>
                <a:spcPts val="0"/>
              </a:spcBef>
              <a:spcAft>
                <a:spcPts val="0"/>
              </a:spcAft>
              <a:buNone/>
              <a:defRPr sz="1400">
                <a:solidFill>
                  <a:schemeClr val="dk2"/>
                </a:solidFill>
                <a:latin typeface="Arial"/>
                <a:ea typeface="Arial"/>
                <a:cs typeface="Arial"/>
                <a:sym typeface="Arial"/>
              </a:defRPr>
            </a:lvl6pPr>
            <a:lvl7pPr indent="0" lvl="6" marL="0" marR="0" algn="l">
              <a:spcBef>
                <a:spcPts val="0"/>
              </a:spcBef>
              <a:spcAft>
                <a:spcPts val="0"/>
              </a:spcAft>
              <a:buNone/>
              <a:defRPr sz="1400">
                <a:solidFill>
                  <a:schemeClr val="dk2"/>
                </a:solidFill>
                <a:latin typeface="Arial"/>
                <a:ea typeface="Arial"/>
                <a:cs typeface="Arial"/>
                <a:sym typeface="Arial"/>
              </a:defRPr>
            </a:lvl7pPr>
            <a:lvl8pPr indent="0" lvl="7" marL="0" marR="0" algn="l">
              <a:spcBef>
                <a:spcPts val="0"/>
              </a:spcBef>
              <a:spcAft>
                <a:spcPts val="0"/>
              </a:spcAft>
              <a:buNone/>
              <a:defRPr sz="1400">
                <a:solidFill>
                  <a:schemeClr val="dk2"/>
                </a:solidFill>
                <a:latin typeface="Arial"/>
                <a:ea typeface="Arial"/>
                <a:cs typeface="Arial"/>
                <a:sym typeface="Arial"/>
              </a:defRPr>
            </a:lvl8pPr>
            <a:lvl9pPr indent="0" lvl="8" marL="0" marR="0" algn="l">
              <a:spcBef>
                <a:spcPts val="0"/>
              </a:spcBef>
              <a:spcAft>
                <a:spcPts val="0"/>
              </a:spcAft>
              <a:buNone/>
              <a:defRPr sz="1400">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showMasterSp="0" type="objTx">
  <p:cSld name="OBJECT_WITH_CAPTION_TEXT">
    <p:spTree>
      <p:nvGrpSpPr>
        <p:cNvPr id="101" name="Shape 101"/>
        <p:cNvGrpSpPr/>
        <p:nvPr/>
      </p:nvGrpSpPr>
      <p:grpSpPr>
        <a:xfrm>
          <a:off x="0" y="0"/>
          <a:ext cx="0" cy="0"/>
          <a:chOff x="0" y="0"/>
          <a:chExt cx="0" cy="0"/>
        </a:xfrm>
      </p:grpSpPr>
      <p:cxnSp>
        <p:nvCxnSpPr>
          <p:cNvPr id="102" name="Google Shape;102;p14"/>
          <p:cNvCxnSpPr/>
          <p:nvPr/>
        </p:nvCxnSpPr>
        <p:spPr>
          <a:xfrm>
            <a:off x="457200" y="6353175"/>
            <a:ext cx="8229600" cy="0"/>
          </a:xfrm>
          <a:prstGeom prst="straightConnector1">
            <a:avLst/>
          </a:prstGeom>
          <a:noFill/>
          <a:ln cap="flat" cmpd="sng" w="9525">
            <a:solidFill>
              <a:schemeClr val="accent2"/>
            </a:solidFill>
            <a:prstDash val="dash"/>
            <a:round/>
            <a:headEnd len="med" w="med" type="none"/>
            <a:tailEnd len="med" w="med" type="none"/>
          </a:ln>
        </p:spPr>
      </p:cxnSp>
      <p:cxnSp>
        <p:nvCxnSpPr>
          <p:cNvPr id="103" name="Google Shape;103;p14"/>
          <p:cNvCxnSpPr/>
          <p:nvPr/>
        </p:nvCxnSpPr>
        <p:spPr>
          <a:xfrm rot="5400000">
            <a:off x="3160712" y="3324226"/>
            <a:ext cx="6035675" cy="0"/>
          </a:xfrm>
          <a:prstGeom prst="straightConnector1">
            <a:avLst/>
          </a:prstGeom>
          <a:noFill/>
          <a:ln cap="flat" cmpd="sng" w="9525">
            <a:solidFill>
              <a:schemeClr val="accent2"/>
            </a:solidFill>
            <a:prstDash val="dash"/>
            <a:round/>
            <a:headEnd len="med" w="med" type="none"/>
            <a:tailEnd len="med" w="med" type="none"/>
          </a:ln>
        </p:spPr>
      </p:cxnSp>
      <p:sp>
        <p:nvSpPr>
          <p:cNvPr id="104" name="Google Shape;104;p14"/>
          <p:cNvSpPr/>
          <p:nvPr/>
        </p:nvSpPr>
        <p:spPr>
          <a:xfrm rot="5400000">
            <a:off x="419100" y="6467475"/>
            <a:ext cx="190500" cy="120650"/>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 name="Google Shape;105;p14"/>
          <p:cNvSpPr txBox="1"/>
          <p:nvPr>
            <p:ph type="title"/>
          </p:nvPr>
        </p:nvSpPr>
        <p:spPr>
          <a:xfrm>
            <a:off x="6324600" y="304800"/>
            <a:ext cx="2514600" cy="838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2000"/>
              <a:buFont typeface="Gill Sans"/>
              <a:buNone/>
              <a:defRPr b="1" sz="2000">
                <a:solidFill>
                  <a:schemeClr val="dk2"/>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4"/>
          <p:cNvSpPr txBox="1"/>
          <p:nvPr>
            <p:ph idx="1" type="body"/>
          </p:nvPr>
        </p:nvSpPr>
        <p:spPr>
          <a:xfrm>
            <a:off x="6324600" y="1219200"/>
            <a:ext cx="2514600" cy="4843463"/>
          </a:xfrm>
          <a:prstGeom prst="rect">
            <a:avLst/>
          </a:prstGeom>
          <a:noFill/>
          <a:ln>
            <a:noFill/>
          </a:ln>
        </p:spPr>
        <p:txBody>
          <a:bodyPr anchorCtr="0" anchor="t" bIns="45700" lIns="91425" spcFirstLastPara="1" rIns="91425" wrap="square" tIns="45700">
            <a:noAutofit/>
          </a:bodyPr>
          <a:lstStyle>
            <a:lvl1pPr indent="-228600" lvl="0" marL="457200" algn="l">
              <a:lnSpc>
                <a:spcPct val="137500"/>
              </a:lnSpc>
              <a:spcBef>
                <a:spcPts val="600"/>
              </a:spcBef>
              <a:spcAft>
                <a:spcPts val="0"/>
              </a:spcAft>
              <a:buSzPts val="1216"/>
              <a:buNone/>
              <a:defRPr sz="1600">
                <a:solidFill>
                  <a:schemeClr val="dk2"/>
                </a:solidFill>
              </a:defRPr>
            </a:lvl1pPr>
            <a:lvl2pPr indent="-228600" lvl="1" marL="914400" algn="l">
              <a:spcBef>
                <a:spcPts val="1000"/>
              </a:spcBef>
              <a:spcAft>
                <a:spcPts val="0"/>
              </a:spcAft>
              <a:buSzPts val="912"/>
              <a:buNone/>
              <a:defRPr sz="1200"/>
            </a:lvl2pPr>
            <a:lvl3pPr indent="-228600" lvl="2" marL="1371600" algn="l">
              <a:spcBef>
                <a:spcPts val="500"/>
              </a:spcBef>
              <a:spcAft>
                <a:spcPts val="0"/>
              </a:spcAft>
              <a:buSzPts val="760"/>
              <a:buNone/>
              <a:defRPr sz="1000"/>
            </a:lvl3pPr>
            <a:lvl4pPr indent="-228600" lvl="3" marL="1828800" algn="l">
              <a:spcBef>
                <a:spcPts val="400"/>
              </a:spcBef>
              <a:spcAft>
                <a:spcPts val="0"/>
              </a:spcAft>
              <a:buSzPts val="630"/>
              <a:buNone/>
              <a:defRPr sz="900"/>
            </a:lvl4pPr>
            <a:lvl5pPr indent="-228600" lvl="4" marL="2286000" algn="l">
              <a:spcBef>
                <a:spcPts val="300"/>
              </a:spcBef>
              <a:spcAft>
                <a:spcPts val="0"/>
              </a:spcAft>
              <a:buSzPts val="630"/>
              <a:buNone/>
              <a:defRPr sz="900"/>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107" name="Google Shape;107;p14"/>
          <p:cNvSpPr txBox="1"/>
          <p:nvPr>
            <p:ph idx="2" type="body"/>
          </p:nvPr>
        </p:nvSpPr>
        <p:spPr>
          <a:xfrm>
            <a:off x="304800" y="304800"/>
            <a:ext cx="5715000" cy="5715000"/>
          </a:xfrm>
          <a:prstGeom prst="rect">
            <a:avLst/>
          </a:prstGeom>
          <a:noFill/>
          <a:ln>
            <a:noFill/>
          </a:ln>
        </p:spPr>
        <p:txBody>
          <a:bodyPr anchorCtr="0" anchor="t" bIns="45700" lIns="91425" spcFirstLastPara="1" rIns="91425" wrap="square" tIns="45700">
            <a:no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108" name="Google Shape;108;p14"/>
          <p:cNvSpPr txBox="1"/>
          <p:nvPr>
            <p:ph idx="10" type="dt"/>
          </p:nvPr>
        </p:nvSpPr>
        <p:spPr>
          <a:xfrm>
            <a:off x="6400800" y="6356350"/>
            <a:ext cx="2289175"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4"/>
          <p:cNvSpPr txBox="1"/>
          <p:nvPr>
            <p:ph idx="11" type="ftr"/>
          </p:nvPr>
        </p:nvSpPr>
        <p:spPr>
          <a:xfrm>
            <a:off x="2898775" y="6356350"/>
            <a:ext cx="3505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4"/>
          <p:cNvSpPr txBox="1"/>
          <p:nvPr>
            <p:ph idx="12" type="sldNum"/>
          </p:nvPr>
        </p:nvSpPr>
        <p:spPr>
          <a:xfrm>
            <a:off x="612775" y="6356350"/>
            <a:ext cx="1981200" cy="365125"/>
          </a:xfrm>
          <a:prstGeom prst="rect">
            <a:avLst/>
          </a:prstGeom>
          <a:noFill/>
          <a:ln>
            <a:noFill/>
          </a:ln>
        </p:spPr>
        <p:txBody>
          <a:bodyPr anchorCtr="0" anchor="t" bIns="45700" lIns="91425" spcFirstLastPara="1" rIns="91425" wrap="square" tIns="45700">
            <a:noAutofit/>
          </a:bodyPr>
          <a:lstStyle>
            <a:lvl1pPr indent="0" lvl="0" marL="0" marR="0" algn="l">
              <a:spcBef>
                <a:spcPts val="0"/>
              </a:spcBef>
              <a:spcAft>
                <a:spcPts val="0"/>
              </a:spcAft>
              <a:buNone/>
              <a:defRPr sz="1400">
                <a:solidFill>
                  <a:schemeClr val="dk2"/>
                </a:solidFill>
                <a:latin typeface="Arial"/>
                <a:ea typeface="Arial"/>
                <a:cs typeface="Arial"/>
                <a:sym typeface="Arial"/>
              </a:defRPr>
            </a:lvl1pPr>
            <a:lvl2pPr indent="0" lvl="1" marL="0" marR="0" algn="l">
              <a:spcBef>
                <a:spcPts val="0"/>
              </a:spcBef>
              <a:spcAft>
                <a:spcPts val="0"/>
              </a:spcAft>
              <a:buNone/>
              <a:defRPr sz="1400">
                <a:solidFill>
                  <a:schemeClr val="dk2"/>
                </a:solidFill>
                <a:latin typeface="Arial"/>
                <a:ea typeface="Arial"/>
                <a:cs typeface="Arial"/>
                <a:sym typeface="Arial"/>
              </a:defRPr>
            </a:lvl2pPr>
            <a:lvl3pPr indent="0" lvl="2" marL="0" marR="0" algn="l">
              <a:spcBef>
                <a:spcPts val="0"/>
              </a:spcBef>
              <a:spcAft>
                <a:spcPts val="0"/>
              </a:spcAft>
              <a:buNone/>
              <a:defRPr sz="1400">
                <a:solidFill>
                  <a:schemeClr val="dk2"/>
                </a:solidFill>
                <a:latin typeface="Arial"/>
                <a:ea typeface="Arial"/>
                <a:cs typeface="Arial"/>
                <a:sym typeface="Arial"/>
              </a:defRPr>
            </a:lvl3pPr>
            <a:lvl4pPr indent="0" lvl="3" marL="0" marR="0" algn="l">
              <a:spcBef>
                <a:spcPts val="0"/>
              </a:spcBef>
              <a:spcAft>
                <a:spcPts val="0"/>
              </a:spcAft>
              <a:buNone/>
              <a:defRPr sz="1400">
                <a:solidFill>
                  <a:schemeClr val="dk2"/>
                </a:solidFill>
                <a:latin typeface="Arial"/>
                <a:ea typeface="Arial"/>
                <a:cs typeface="Arial"/>
                <a:sym typeface="Arial"/>
              </a:defRPr>
            </a:lvl4pPr>
            <a:lvl5pPr indent="0" lvl="4" marL="0" marR="0" algn="l">
              <a:spcBef>
                <a:spcPts val="0"/>
              </a:spcBef>
              <a:spcAft>
                <a:spcPts val="0"/>
              </a:spcAft>
              <a:buNone/>
              <a:defRPr sz="1400">
                <a:solidFill>
                  <a:schemeClr val="dk2"/>
                </a:solidFill>
                <a:latin typeface="Arial"/>
                <a:ea typeface="Arial"/>
                <a:cs typeface="Arial"/>
                <a:sym typeface="Arial"/>
              </a:defRPr>
            </a:lvl5pPr>
            <a:lvl6pPr indent="0" lvl="5" marL="0" marR="0" algn="l">
              <a:spcBef>
                <a:spcPts val="0"/>
              </a:spcBef>
              <a:spcAft>
                <a:spcPts val="0"/>
              </a:spcAft>
              <a:buNone/>
              <a:defRPr sz="1400">
                <a:solidFill>
                  <a:schemeClr val="dk2"/>
                </a:solidFill>
                <a:latin typeface="Arial"/>
                <a:ea typeface="Arial"/>
                <a:cs typeface="Arial"/>
                <a:sym typeface="Arial"/>
              </a:defRPr>
            </a:lvl6pPr>
            <a:lvl7pPr indent="0" lvl="6" marL="0" marR="0" algn="l">
              <a:spcBef>
                <a:spcPts val="0"/>
              </a:spcBef>
              <a:spcAft>
                <a:spcPts val="0"/>
              </a:spcAft>
              <a:buNone/>
              <a:defRPr sz="1400">
                <a:solidFill>
                  <a:schemeClr val="dk2"/>
                </a:solidFill>
                <a:latin typeface="Arial"/>
                <a:ea typeface="Arial"/>
                <a:cs typeface="Arial"/>
                <a:sym typeface="Arial"/>
              </a:defRPr>
            </a:lvl7pPr>
            <a:lvl8pPr indent="0" lvl="7" marL="0" marR="0" algn="l">
              <a:spcBef>
                <a:spcPts val="0"/>
              </a:spcBef>
              <a:spcAft>
                <a:spcPts val="0"/>
              </a:spcAft>
              <a:buNone/>
              <a:defRPr sz="1400">
                <a:solidFill>
                  <a:schemeClr val="dk2"/>
                </a:solidFill>
                <a:latin typeface="Arial"/>
                <a:ea typeface="Arial"/>
                <a:cs typeface="Arial"/>
                <a:sym typeface="Arial"/>
              </a:defRPr>
            </a:lvl8pPr>
            <a:lvl9pPr indent="0" lvl="8" marL="0" marR="0" algn="l">
              <a:spcBef>
                <a:spcPts val="0"/>
              </a:spcBef>
              <a:spcAft>
                <a:spcPts val="0"/>
              </a:spcAft>
              <a:buNone/>
              <a:defRPr sz="1400">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showMasterSp="0" type="picTx">
  <p:cSld name="PICTURE_WITH_CAPTION_TEXT">
    <p:bg>
      <p:bgPr>
        <a:solidFill>
          <a:schemeClr val="dk2"/>
        </a:solidFill>
      </p:bgPr>
    </p:bg>
    <p:spTree>
      <p:nvGrpSpPr>
        <p:cNvPr id="111" name="Shape 111"/>
        <p:cNvGrpSpPr/>
        <p:nvPr/>
      </p:nvGrpSpPr>
      <p:grpSpPr>
        <a:xfrm>
          <a:off x="0" y="0"/>
          <a:ext cx="0" cy="0"/>
          <a:chOff x="0" y="0"/>
          <a:chExt cx="0" cy="0"/>
        </a:xfrm>
      </p:grpSpPr>
      <p:cxnSp>
        <p:nvCxnSpPr>
          <p:cNvPr id="112" name="Google Shape;112;p15"/>
          <p:cNvCxnSpPr/>
          <p:nvPr/>
        </p:nvCxnSpPr>
        <p:spPr>
          <a:xfrm>
            <a:off x="457200" y="6353175"/>
            <a:ext cx="8229600" cy="0"/>
          </a:xfrm>
          <a:prstGeom prst="straightConnector1">
            <a:avLst/>
          </a:prstGeom>
          <a:noFill/>
          <a:ln cap="flat" cmpd="sng" w="9525">
            <a:solidFill>
              <a:schemeClr val="accent2"/>
            </a:solidFill>
            <a:prstDash val="dash"/>
            <a:round/>
            <a:headEnd len="med" w="med" type="none"/>
            <a:tailEnd len="med" w="med" type="none"/>
          </a:ln>
        </p:spPr>
      </p:cxnSp>
      <p:sp>
        <p:nvSpPr>
          <p:cNvPr id="113" name="Google Shape;113;p15"/>
          <p:cNvSpPr/>
          <p:nvPr/>
        </p:nvSpPr>
        <p:spPr>
          <a:xfrm rot="5400000">
            <a:off x="419100" y="6467475"/>
            <a:ext cx="190500" cy="120650"/>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 name="Google Shape;114;p15"/>
          <p:cNvSpPr/>
          <p:nvPr/>
        </p:nvSpPr>
        <p:spPr>
          <a:xfrm>
            <a:off x="457200" y="500063"/>
            <a:ext cx="182563" cy="685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5" name="Google Shape;115;p15"/>
          <p:cNvSpPr txBox="1"/>
          <p:nvPr>
            <p:ph type="title"/>
          </p:nvPr>
        </p:nvSpPr>
        <p:spPr>
          <a:xfrm>
            <a:off x="457200" y="500856"/>
            <a:ext cx="8229600" cy="674688"/>
          </a:xfrm>
          <a:prstGeom prst="rect">
            <a:avLst/>
          </a:prstGeom>
          <a:noFill/>
          <a:ln cap="flat" cmpd="sng" w="9525">
            <a:solidFill>
              <a:schemeClr val="accent1"/>
            </a:solidFill>
            <a:prstDash val="solid"/>
            <a:round/>
            <a:headEnd len="sm" w="sm" type="none"/>
            <a:tailEnd len="sm" w="sm" type="none"/>
          </a:ln>
        </p:spPr>
        <p:txBody>
          <a:bodyPr anchorCtr="0" anchor="ctr" bIns="45700" lIns="274300" spcFirstLastPara="1" rIns="91425" wrap="square" tIns="45700">
            <a:noAutofit/>
          </a:bodyPr>
          <a:lstStyle>
            <a:lvl1pPr lvl="0" algn="r">
              <a:spcBef>
                <a:spcPts val="0"/>
              </a:spcBef>
              <a:spcAft>
                <a:spcPts val="0"/>
              </a:spcAft>
              <a:buClr>
                <a:schemeClr val="lt1"/>
              </a:buClr>
              <a:buSzPts val="2000"/>
              <a:buFont typeface="Bookman Old Style"/>
              <a:buNone/>
              <a:defRPr b="0" sz="2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5"/>
          <p:cNvSpPr/>
          <p:nvPr>
            <p:ph idx="2" type="pic"/>
          </p:nvPr>
        </p:nvSpPr>
        <p:spPr>
          <a:xfrm>
            <a:off x="457200" y="1905000"/>
            <a:ext cx="8229600" cy="4270248"/>
          </a:xfrm>
          <a:prstGeom prst="rect">
            <a:avLst/>
          </a:prstGeom>
          <a:solidFill>
            <a:srgbClr val="BABABA"/>
          </a:solidFill>
          <a:ln>
            <a:noFill/>
          </a:ln>
        </p:spPr>
        <p:txBody>
          <a:bodyPr anchorCtr="0" anchor="t" bIns="45700" lIns="91425" spcFirstLastPara="1" rIns="91425" wrap="square" tIns="45700">
            <a:noAutofit/>
          </a:bodyPr>
          <a:lstStyle>
            <a:lvl1pPr lvl="0" marR="0" rtl="0" algn="l">
              <a:spcBef>
                <a:spcPts val="600"/>
              </a:spcBef>
              <a:spcAft>
                <a:spcPts val="0"/>
              </a:spcAft>
              <a:buClr>
                <a:schemeClr val="accent1"/>
              </a:buClr>
              <a:buSzPts val="2432"/>
              <a:buFont typeface="Noto Sans Symbols"/>
              <a:buNone/>
              <a:defRPr b="0" i="0" sz="3200" u="none" cap="none" strike="noStrike">
                <a:solidFill>
                  <a:schemeClr val="lt1"/>
                </a:solidFill>
                <a:latin typeface="Gill Sans"/>
                <a:ea typeface="Gill Sans"/>
                <a:cs typeface="Gill Sans"/>
                <a:sym typeface="Gill Sans"/>
              </a:defRPr>
            </a:lvl1pPr>
            <a:lvl2pPr lvl="1" marR="0" rtl="0" algn="l">
              <a:spcBef>
                <a:spcPts val="500"/>
              </a:spcBef>
              <a:spcAft>
                <a:spcPts val="0"/>
              </a:spcAft>
              <a:buClr>
                <a:schemeClr val="accent2"/>
              </a:buClr>
              <a:buSzPts val="1748"/>
              <a:buFont typeface="Noto Sans Symbols"/>
              <a:buChar char="🞂"/>
              <a:defRPr b="0" i="0" sz="2300" u="none" cap="none" strike="noStrike">
                <a:solidFill>
                  <a:schemeClr val="lt2"/>
                </a:solidFill>
                <a:latin typeface="Gill Sans"/>
                <a:ea typeface="Gill Sans"/>
                <a:cs typeface="Gill Sans"/>
                <a:sym typeface="Gill Sans"/>
              </a:defRPr>
            </a:lvl2pPr>
            <a:lvl3pPr lvl="2" marR="0" rtl="0" algn="l">
              <a:spcBef>
                <a:spcPts val="500"/>
              </a:spcBef>
              <a:spcAft>
                <a:spcPts val="0"/>
              </a:spcAft>
              <a:buClr>
                <a:srgbClr val="BCBCBC"/>
              </a:buClr>
              <a:buSzPts val="1520"/>
              <a:buFont typeface="Noto Sans Symbols"/>
              <a:buChar char="🞂"/>
              <a:defRPr b="0" i="0" sz="2000" u="none" cap="none" strike="noStrike">
                <a:solidFill>
                  <a:schemeClr val="lt1"/>
                </a:solidFill>
                <a:latin typeface="Gill Sans"/>
                <a:ea typeface="Gill Sans"/>
                <a:cs typeface="Gill Sans"/>
                <a:sym typeface="Gill Sans"/>
              </a:defRPr>
            </a:lvl3pPr>
            <a:lvl4pPr lvl="3" marR="0" rtl="0" algn="l">
              <a:spcBef>
                <a:spcPts val="400"/>
              </a:spcBef>
              <a:spcAft>
                <a:spcPts val="0"/>
              </a:spcAft>
              <a:buClr>
                <a:srgbClr val="8BA2B4"/>
              </a:buClr>
              <a:buSzPts val="1400"/>
              <a:buFont typeface="Noto Sans Symbols"/>
              <a:buChar char="◻"/>
              <a:defRPr b="0" i="0" sz="2000" u="none" cap="none" strike="noStrike">
                <a:solidFill>
                  <a:schemeClr val="lt1"/>
                </a:solidFill>
                <a:latin typeface="Gill Sans"/>
                <a:ea typeface="Gill Sans"/>
                <a:cs typeface="Gill Sans"/>
                <a:sym typeface="Gill Sans"/>
              </a:defRPr>
            </a:lvl4pPr>
            <a:lvl5pPr lvl="4" marR="0" rtl="0" algn="l">
              <a:spcBef>
                <a:spcPts val="300"/>
              </a:spcBef>
              <a:spcAft>
                <a:spcPts val="0"/>
              </a:spcAft>
              <a:buClr>
                <a:schemeClr val="accent2"/>
              </a:buClr>
              <a:buSzPts val="1120"/>
              <a:buFont typeface="Noto Sans Symbols"/>
              <a:buChar char="◻"/>
              <a:defRPr b="0" i="0" sz="1600" u="none" cap="none" strike="noStrike">
                <a:solidFill>
                  <a:schemeClr val="lt1"/>
                </a:solidFill>
                <a:latin typeface="Gill Sans"/>
                <a:ea typeface="Gill Sans"/>
                <a:cs typeface="Gill Sans"/>
                <a:sym typeface="Gill Sans"/>
              </a:defRPr>
            </a:lvl5pPr>
            <a:lvl6pPr lvl="5" marR="0" rtl="0" algn="l">
              <a:spcBef>
                <a:spcPts val="300"/>
              </a:spcBef>
              <a:spcAft>
                <a:spcPts val="0"/>
              </a:spcAft>
              <a:buClr>
                <a:srgbClr val="8BA1B3"/>
              </a:buClr>
              <a:buSzPts val="1200"/>
              <a:buFont typeface="Noto Sans Symbols"/>
              <a:buChar char="🞂"/>
              <a:defRPr b="0" i="0" sz="1600" u="none" cap="none" strike="noStrike">
                <a:solidFill>
                  <a:schemeClr val="lt1"/>
                </a:solidFill>
                <a:latin typeface="Gill Sans"/>
                <a:ea typeface="Gill Sans"/>
                <a:cs typeface="Gill Sans"/>
                <a:sym typeface="Gill Sans"/>
              </a:defRPr>
            </a:lvl6pPr>
            <a:lvl7pPr lvl="6" marR="0" rtl="0" algn="l">
              <a:spcBef>
                <a:spcPts val="300"/>
              </a:spcBef>
              <a:spcAft>
                <a:spcPts val="0"/>
              </a:spcAft>
              <a:buClr>
                <a:srgbClr val="646C8F"/>
              </a:buClr>
              <a:buSzPts val="1050"/>
              <a:buFont typeface="Noto Sans Symbols"/>
              <a:buChar char="🞂"/>
              <a:defRPr b="0" i="0" sz="1400" u="none" cap="none" strike="noStrike">
                <a:solidFill>
                  <a:schemeClr val="lt1"/>
                </a:solidFill>
                <a:latin typeface="Gill Sans"/>
                <a:ea typeface="Gill Sans"/>
                <a:cs typeface="Gill Sans"/>
                <a:sym typeface="Gill Sans"/>
              </a:defRPr>
            </a:lvl7pPr>
            <a:lvl8pPr lvl="7" marR="0" rtl="0" algn="l">
              <a:spcBef>
                <a:spcPts val="300"/>
              </a:spcBef>
              <a:spcAft>
                <a:spcPts val="0"/>
              </a:spcAft>
              <a:buClr>
                <a:srgbClr val="BABABA"/>
              </a:buClr>
              <a:buSzPts val="1050"/>
              <a:buFont typeface="Noto Sans Symbols"/>
              <a:buChar char="🞂"/>
              <a:defRPr b="0" i="0" sz="1400" u="none" cap="none" strike="noStrike">
                <a:solidFill>
                  <a:schemeClr val="lt1"/>
                </a:solidFill>
                <a:latin typeface="Gill Sans"/>
                <a:ea typeface="Gill Sans"/>
                <a:cs typeface="Gill Sans"/>
                <a:sym typeface="Gill Sans"/>
              </a:defRPr>
            </a:lvl8pPr>
            <a:lvl9pPr lvl="8" marR="0" rtl="0" algn="l">
              <a:spcBef>
                <a:spcPts val="300"/>
              </a:spcBef>
              <a:spcAft>
                <a:spcPts val="0"/>
              </a:spcAft>
              <a:buClr>
                <a:srgbClr val="9FB8CD"/>
              </a:buClr>
              <a:buSzPts val="900"/>
              <a:buFont typeface="Noto Sans Symbols"/>
              <a:buChar char="🞂"/>
              <a:defRPr b="0" i="0" sz="1200" u="none" cap="none" strike="noStrike">
                <a:solidFill>
                  <a:schemeClr val="lt1"/>
                </a:solidFill>
                <a:latin typeface="Gill Sans"/>
                <a:ea typeface="Gill Sans"/>
                <a:cs typeface="Gill Sans"/>
                <a:sym typeface="Gill Sans"/>
              </a:defRPr>
            </a:lvl9pPr>
          </a:lstStyle>
          <a:p/>
        </p:txBody>
      </p:sp>
      <p:sp>
        <p:nvSpPr>
          <p:cNvPr id="117" name="Google Shape;117;p15"/>
          <p:cNvSpPr txBox="1"/>
          <p:nvPr>
            <p:ph idx="1" type="body"/>
          </p:nvPr>
        </p:nvSpPr>
        <p:spPr>
          <a:xfrm>
            <a:off x="457200" y="1219200"/>
            <a:ext cx="8229600" cy="533400"/>
          </a:xfrm>
          <a:prstGeom prst="rect">
            <a:avLst/>
          </a:prstGeom>
          <a:noFill/>
          <a:ln>
            <a:noFill/>
          </a:ln>
        </p:spPr>
        <p:txBody>
          <a:bodyPr anchorCtr="0" anchor="ctr" bIns="45700" lIns="91425" spcFirstLastPara="1" rIns="91425" wrap="square" tIns="45700">
            <a:noAutofit/>
          </a:bodyPr>
          <a:lstStyle>
            <a:lvl1pPr indent="-228600" lvl="0" marL="457200" algn="l">
              <a:spcBef>
                <a:spcPts val="600"/>
              </a:spcBef>
              <a:spcAft>
                <a:spcPts val="0"/>
              </a:spcAft>
              <a:buSzPts val="1064"/>
              <a:buFont typeface="Gill Sans"/>
              <a:buNone/>
              <a:defRPr sz="1400"/>
            </a:lvl1pPr>
            <a:lvl2pPr indent="-286512" lvl="1" marL="914400" algn="l">
              <a:spcBef>
                <a:spcPts val="500"/>
              </a:spcBef>
              <a:spcAft>
                <a:spcPts val="0"/>
              </a:spcAft>
              <a:buSzPts val="912"/>
              <a:buChar char="🞂"/>
              <a:defRPr sz="1200"/>
            </a:lvl2pPr>
            <a:lvl3pPr indent="-276860" lvl="2" marL="1371600" algn="l">
              <a:spcBef>
                <a:spcPts val="500"/>
              </a:spcBef>
              <a:spcAft>
                <a:spcPts val="0"/>
              </a:spcAft>
              <a:buSzPts val="760"/>
              <a:buChar char="🞂"/>
              <a:defRPr sz="1000"/>
            </a:lvl3pPr>
            <a:lvl4pPr indent="-268605" lvl="3" marL="1828800" algn="l">
              <a:spcBef>
                <a:spcPts val="400"/>
              </a:spcBef>
              <a:spcAft>
                <a:spcPts val="0"/>
              </a:spcAft>
              <a:buSzPts val="630"/>
              <a:buChar char="◻"/>
              <a:defRPr sz="900"/>
            </a:lvl4pPr>
            <a:lvl5pPr indent="-268604" lvl="4" marL="2286000" algn="l">
              <a:spcBef>
                <a:spcPts val="300"/>
              </a:spcBef>
              <a:spcAft>
                <a:spcPts val="0"/>
              </a:spcAft>
              <a:buSzPts val="630"/>
              <a:buChar char="◻"/>
              <a:defRPr sz="900"/>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118" name="Google Shape;118;p15"/>
          <p:cNvSpPr txBox="1"/>
          <p:nvPr>
            <p:ph idx="10" type="dt"/>
          </p:nvPr>
        </p:nvSpPr>
        <p:spPr>
          <a:xfrm>
            <a:off x="6400800" y="6356350"/>
            <a:ext cx="2289175"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5"/>
          <p:cNvSpPr txBox="1"/>
          <p:nvPr>
            <p:ph idx="11" type="ftr"/>
          </p:nvPr>
        </p:nvSpPr>
        <p:spPr>
          <a:xfrm>
            <a:off x="2898775" y="6356350"/>
            <a:ext cx="3505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5"/>
          <p:cNvSpPr txBox="1"/>
          <p:nvPr>
            <p:ph idx="12" type="sldNum"/>
          </p:nvPr>
        </p:nvSpPr>
        <p:spPr>
          <a:xfrm>
            <a:off x="612775" y="6356350"/>
            <a:ext cx="1981200" cy="365125"/>
          </a:xfrm>
          <a:prstGeom prst="rect">
            <a:avLst/>
          </a:prstGeom>
          <a:noFill/>
          <a:ln>
            <a:noFill/>
          </a:ln>
        </p:spPr>
        <p:txBody>
          <a:bodyPr anchorCtr="0" anchor="t" bIns="45700" lIns="91425" spcFirstLastPara="1" rIns="91425" wrap="square" tIns="45700">
            <a:noAutofit/>
          </a:bodyPr>
          <a:lstStyle>
            <a:lvl1pPr indent="0" lvl="0" marL="0" marR="0" algn="l">
              <a:spcBef>
                <a:spcPts val="0"/>
              </a:spcBef>
              <a:spcAft>
                <a:spcPts val="0"/>
              </a:spcAft>
              <a:buNone/>
              <a:defRPr sz="1400">
                <a:solidFill>
                  <a:schemeClr val="lt2"/>
                </a:solidFill>
                <a:latin typeface="Arial"/>
                <a:ea typeface="Arial"/>
                <a:cs typeface="Arial"/>
                <a:sym typeface="Arial"/>
              </a:defRPr>
            </a:lvl1pPr>
            <a:lvl2pPr indent="0" lvl="1" marL="0" marR="0" algn="l">
              <a:spcBef>
                <a:spcPts val="0"/>
              </a:spcBef>
              <a:spcAft>
                <a:spcPts val="0"/>
              </a:spcAft>
              <a:buNone/>
              <a:defRPr sz="1400">
                <a:solidFill>
                  <a:schemeClr val="lt2"/>
                </a:solidFill>
                <a:latin typeface="Arial"/>
                <a:ea typeface="Arial"/>
                <a:cs typeface="Arial"/>
                <a:sym typeface="Arial"/>
              </a:defRPr>
            </a:lvl2pPr>
            <a:lvl3pPr indent="0" lvl="2" marL="0" marR="0" algn="l">
              <a:spcBef>
                <a:spcPts val="0"/>
              </a:spcBef>
              <a:spcAft>
                <a:spcPts val="0"/>
              </a:spcAft>
              <a:buNone/>
              <a:defRPr sz="1400">
                <a:solidFill>
                  <a:schemeClr val="lt2"/>
                </a:solidFill>
                <a:latin typeface="Arial"/>
                <a:ea typeface="Arial"/>
                <a:cs typeface="Arial"/>
                <a:sym typeface="Arial"/>
              </a:defRPr>
            </a:lvl3pPr>
            <a:lvl4pPr indent="0" lvl="3" marL="0" marR="0" algn="l">
              <a:spcBef>
                <a:spcPts val="0"/>
              </a:spcBef>
              <a:spcAft>
                <a:spcPts val="0"/>
              </a:spcAft>
              <a:buNone/>
              <a:defRPr sz="1400">
                <a:solidFill>
                  <a:schemeClr val="lt2"/>
                </a:solidFill>
                <a:latin typeface="Arial"/>
                <a:ea typeface="Arial"/>
                <a:cs typeface="Arial"/>
                <a:sym typeface="Arial"/>
              </a:defRPr>
            </a:lvl4pPr>
            <a:lvl5pPr indent="0" lvl="4" marL="0" marR="0" algn="l">
              <a:spcBef>
                <a:spcPts val="0"/>
              </a:spcBef>
              <a:spcAft>
                <a:spcPts val="0"/>
              </a:spcAft>
              <a:buNone/>
              <a:defRPr sz="1400">
                <a:solidFill>
                  <a:schemeClr val="lt2"/>
                </a:solidFill>
                <a:latin typeface="Arial"/>
                <a:ea typeface="Arial"/>
                <a:cs typeface="Arial"/>
                <a:sym typeface="Arial"/>
              </a:defRPr>
            </a:lvl5pPr>
            <a:lvl6pPr indent="0" lvl="5" marL="0" marR="0" algn="l">
              <a:spcBef>
                <a:spcPts val="0"/>
              </a:spcBef>
              <a:spcAft>
                <a:spcPts val="0"/>
              </a:spcAft>
              <a:buNone/>
              <a:defRPr sz="1400">
                <a:solidFill>
                  <a:schemeClr val="lt2"/>
                </a:solidFill>
                <a:latin typeface="Arial"/>
                <a:ea typeface="Arial"/>
                <a:cs typeface="Arial"/>
                <a:sym typeface="Arial"/>
              </a:defRPr>
            </a:lvl6pPr>
            <a:lvl7pPr indent="0" lvl="6" marL="0" marR="0" algn="l">
              <a:spcBef>
                <a:spcPts val="0"/>
              </a:spcBef>
              <a:spcAft>
                <a:spcPts val="0"/>
              </a:spcAft>
              <a:buNone/>
              <a:defRPr sz="1400">
                <a:solidFill>
                  <a:schemeClr val="lt2"/>
                </a:solidFill>
                <a:latin typeface="Arial"/>
                <a:ea typeface="Arial"/>
                <a:cs typeface="Arial"/>
                <a:sym typeface="Arial"/>
              </a:defRPr>
            </a:lvl7pPr>
            <a:lvl8pPr indent="0" lvl="7" marL="0" marR="0" algn="l">
              <a:spcBef>
                <a:spcPts val="0"/>
              </a:spcBef>
              <a:spcAft>
                <a:spcPts val="0"/>
              </a:spcAft>
              <a:buNone/>
              <a:defRPr sz="1400">
                <a:solidFill>
                  <a:schemeClr val="lt2"/>
                </a:solidFill>
                <a:latin typeface="Arial"/>
                <a:ea typeface="Arial"/>
                <a:cs typeface="Arial"/>
                <a:sym typeface="Arial"/>
              </a:defRPr>
            </a:lvl8pPr>
            <a:lvl9pPr indent="0" lvl="8" marL="0" marR="0" algn="l">
              <a:spcBef>
                <a:spcPts val="0"/>
              </a:spcBef>
              <a:spcAft>
                <a:spcPts val="0"/>
              </a:spcAft>
              <a:buNone/>
              <a:defRPr sz="1400">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121" name="Shape 121"/>
        <p:cNvGrpSpPr/>
        <p:nvPr/>
      </p:nvGrpSpPr>
      <p:grpSpPr>
        <a:xfrm>
          <a:off x="0" y="0"/>
          <a:ext cx="0" cy="0"/>
          <a:chOff x="0" y="0"/>
          <a:chExt cx="0" cy="0"/>
        </a:xfrm>
      </p:grpSpPr>
      <p:sp>
        <p:nvSpPr>
          <p:cNvPr id="122" name="Google Shape;122;p16"/>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6"/>
          <p:cNvSpPr txBox="1"/>
          <p:nvPr>
            <p:ph idx="1" type="body"/>
          </p:nvPr>
        </p:nvSpPr>
        <p:spPr>
          <a:xfrm rot="5400000">
            <a:off x="2116931" y="-440531"/>
            <a:ext cx="4910138" cy="8229600"/>
          </a:xfrm>
          <a:prstGeom prst="rect">
            <a:avLst/>
          </a:prstGeom>
          <a:noFill/>
          <a:ln>
            <a:noFill/>
          </a:ln>
        </p:spPr>
        <p:txBody>
          <a:bodyPr anchorCtr="0" anchor="t" bIns="45700" lIns="91425" spcFirstLastPara="1" rIns="91425" wrap="square" tIns="45700">
            <a:no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124" name="Google Shape;124;p16"/>
          <p:cNvSpPr txBox="1"/>
          <p:nvPr>
            <p:ph idx="10" type="dt"/>
          </p:nvPr>
        </p:nvSpPr>
        <p:spPr>
          <a:xfrm>
            <a:off x="6400800" y="6356350"/>
            <a:ext cx="2289175"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6"/>
          <p:cNvSpPr txBox="1"/>
          <p:nvPr>
            <p:ph idx="11" type="ftr"/>
          </p:nvPr>
        </p:nvSpPr>
        <p:spPr>
          <a:xfrm>
            <a:off x="2898775" y="6356350"/>
            <a:ext cx="3505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6"/>
          <p:cNvSpPr txBox="1"/>
          <p:nvPr>
            <p:ph idx="12" type="sldNum"/>
          </p:nvPr>
        </p:nvSpPr>
        <p:spPr>
          <a:xfrm>
            <a:off x="612775" y="6356350"/>
            <a:ext cx="1981200" cy="365125"/>
          </a:xfrm>
          <a:prstGeom prst="rect">
            <a:avLst/>
          </a:prstGeom>
          <a:noFill/>
          <a:ln>
            <a:noFill/>
          </a:ln>
        </p:spPr>
        <p:txBody>
          <a:bodyPr anchorCtr="0" anchor="t" bIns="45700" lIns="91425" spcFirstLastPara="1" rIns="91425" wrap="square" tIns="45700">
            <a:noAutofit/>
          </a:bodyPr>
          <a:lstStyle>
            <a:lvl1pPr indent="0" lvl="0" marL="0" marR="0" algn="l">
              <a:spcBef>
                <a:spcPts val="0"/>
              </a:spcBef>
              <a:spcAft>
                <a:spcPts val="0"/>
              </a:spcAft>
              <a:buNone/>
              <a:defRPr sz="1400">
                <a:solidFill>
                  <a:schemeClr val="dk2"/>
                </a:solidFill>
                <a:latin typeface="Arial"/>
                <a:ea typeface="Arial"/>
                <a:cs typeface="Arial"/>
                <a:sym typeface="Arial"/>
              </a:defRPr>
            </a:lvl1pPr>
            <a:lvl2pPr indent="0" lvl="1" marL="0" marR="0" algn="l">
              <a:spcBef>
                <a:spcPts val="0"/>
              </a:spcBef>
              <a:spcAft>
                <a:spcPts val="0"/>
              </a:spcAft>
              <a:buNone/>
              <a:defRPr sz="1400">
                <a:solidFill>
                  <a:schemeClr val="dk2"/>
                </a:solidFill>
                <a:latin typeface="Arial"/>
                <a:ea typeface="Arial"/>
                <a:cs typeface="Arial"/>
                <a:sym typeface="Arial"/>
              </a:defRPr>
            </a:lvl2pPr>
            <a:lvl3pPr indent="0" lvl="2" marL="0" marR="0" algn="l">
              <a:spcBef>
                <a:spcPts val="0"/>
              </a:spcBef>
              <a:spcAft>
                <a:spcPts val="0"/>
              </a:spcAft>
              <a:buNone/>
              <a:defRPr sz="1400">
                <a:solidFill>
                  <a:schemeClr val="dk2"/>
                </a:solidFill>
                <a:latin typeface="Arial"/>
                <a:ea typeface="Arial"/>
                <a:cs typeface="Arial"/>
                <a:sym typeface="Arial"/>
              </a:defRPr>
            </a:lvl3pPr>
            <a:lvl4pPr indent="0" lvl="3" marL="0" marR="0" algn="l">
              <a:spcBef>
                <a:spcPts val="0"/>
              </a:spcBef>
              <a:spcAft>
                <a:spcPts val="0"/>
              </a:spcAft>
              <a:buNone/>
              <a:defRPr sz="1400">
                <a:solidFill>
                  <a:schemeClr val="dk2"/>
                </a:solidFill>
                <a:latin typeface="Arial"/>
                <a:ea typeface="Arial"/>
                <a:cs typeface="Arial"/>
                <a:sym typeface="Arial"/>
              </a:defRPr>
            </a:lvl4pPr>
            <a:lvl5pPr indent="0" lvl="4" marL="0" marR="0" algn="l">
              <a:spcBef>
                <a:spcPts val="0"/>
              </a:spcBef>
              <a:spcAft>
                <a:spcPts val="0"/>
              </a:spcAft>
              <a:buNone/>
              <a:defRPr sz="1400">
                <a:solidFill>
                  <a:schemeClr val="dk2"/>
                </a:solidFill>
                <a:latin typeface="Arial"/>
                <a:ea typeface="Arial"/>
                <a:cs typeface="Arial"/>
                <a:sym typeface="Arial"/>
              </a:defRPr>
            </a:lvl5pPr>
            <a:lvl6pPr indent="0" lvl="5" marL="0" marR="0" algn="l">
              <a:spcBef>
                <a:spcPts val="0"/>
              </a:spcBef>
              <a:spcAft>
                <a:spcPts val="0"/>
              </a:spcAft>
              <a:buNone/>
              <a:defRPr sz="1400">
                <a:solidFill>
                  <a:schemeClr val="dk2"/>
                </a:solidFill>
                <a:latin typeface="Arial"/>
                <a:ea typeface="Arial"/>
                <a:cs typeface="Arial"/>
                <a:sym typeface="Arial"/>
              </a:defRPr>
            </a:lvl6pPr>
            <a:lvl7pPr indent="0" lvl="6" marL="0" marR="0" algn="l">
              <a:spcBef>
                <a:spcPts val="0"/>
              </a:spcBef>
              <a:spcAft>
                <a:spcPts val="0"/>
              </a:spcAft>
              <a:buNone/>
              <a:defRPr sz="1400">
                <a:solidFill>
                  <a:schemeClr val="dk2"/>
                </a:solidFill>
                <a:latin typeface="Arial"/>
                <a:ea typeface="Arial"/>
                <a:cs typeface="Arial"/>
                <a:sym typeface="Arial"/>
              </a:defRPr>
            </a:lvl7pPr>
            <a:lvl8pPr indent="0" lvl="7" marL="0" marR="0" algn="l">
              <a:spcBef>
                <a:spcPts val="0"/>
              </a:spcBef>
              <a:spcAft>
                <a:spcPts val="0"/>
              </a:spcAft>
              <a:buNone/>
              <a:defRPr sz="1400">
                <a:solidFill>
                  <a:schemeClr val="dk2"/>
                </a:solidFill>
                <a:latin typeface="Arial"/>
                <a:ea typeface="Arial"/>
                <a:cs typeface="Arial"/>
                <a:sym typeface="Arial"/>
              </a:defRPr>
            </a:lvl8pPr>
            <a:lvl9pPr indent="0" lvl="8" marL="0" marR="0" algn="l">
              <a:spcBef>
                <a:spcPts val="0"/>
              </a:spcBef>
              <a:spcAft>
                <a:spcPts val="0"/>
              </a:spcAft>
              <a:buNone/>
              <a:defRPr sz="1400">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showMasterSp="0" type="vertTitleAndTx">
  <p:cSld name="VERTICAL_TITLE_AND_VERTICAL_TEXT">
    <p:spTree>
      <p:nvGrpSpPr>
        <p:cNvPr id="127" name="Shape 127"/>
        <p:cNvGrpSpPr/>
        <p:nvPr/>
      </p:nvGrpSpPr>
      <p:grpSpPr>
        <a:xfrm>
          <a:off x="0" y="0"/>
          <a:ext cx="0" cy="0"/>
          <a:chOff x="0" y="0"/>
          <a:chExt cx="0" cy="0"/>
        </a:xfrm>
      </p:grpSpPr>
      <p:cxnSp>
        <p:nvCxnSpPr>
          <p:cNvPr id="128" name="Google Shape;128;p17"/>
          <p:cNvCxnSpPr/>
          <p:nvPr/>
        </p:nvCxnSpPr>
        <p:spPr>
          <a:xfrm>
            <a:off x="457200" y="6353175"/>
            <a:ext cx="8229600" cy="0"/>
          </a:xfrm>
          <a:prstGeom prst="straightConnector1">
            <a:avLst/>
          </a:prstGeom>
          <a:noFill/>
          <a:ln cap="flat" cmpd="sng" w="9525">
            <a:solidFill>
              <a:schemeClr val="accent2"/>
            </a:solidFill>
            <a:prstDash val="dash"/>
            <a:round/>
            <a:headEnd len="med" w="med" type="none"/>
            <a:tailEnd len="med" w="med" type="none"/>
          </a:ln>
        </p:spPr>
      </p:cxnSp>
      <p:sp>
        <p:nvSpPr>
          <p:cNvPr id="129" name="Google Shape;129;p17"/>
          <p:cNvSpPr/>
          <p:nvPr/>
        </p:nvSpPr>
        <p:spPr>
          <a:xfrm rot="5400000">
            <a:off x="419100" y="6467475"/>
            <a:ext cx="190500" cy="120650"/>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30" name="Google Shape;130;p17"/>
          <p:cNvCxnSpPr/>
          <p:nvPr/>
        </p:nvCxnSpPr>
        <p:spPr>
          <a:xfrm rot="5400000">
            <a:off x="3630612" y="3201988"/>
            <a:ext cx="5851525" cy="0"/>
          </a:xfrm>
          <a:prstGeom prst="straightConnector1">
            <a:avLst/>
          </a:prstGeom>
          <a:noFill/>
          <a:ln cap="flat" cmpd="sng" w="9525">
            <a:solidFill>
              <a:schemeClr val="accent2"/>
            </a:solidFill>
            <a:prstDash val="dash"/>
            <a:round/>
            <a:headEnd len="med" w="med" type="none"/>
            <a:tailEnd len="med" w="med" type="none"/>
          </a:ln>
        </p:spPr>
      </p:cxnSp>
      <p:sp>
        <p:nvSpPr>
          <p:cNvPr id="131" name="Google Shape;131;p17"/>
          <p:cNvSpPr txBox="1"/>
          <p:nvPr>
            <p:ph type="title"/>
          </p:nvPr>
        </p:nvSpPr>
        <p:spPr>
          <a:xfrm rot="5400000">
            <a:off x="4732337" y="2171700"/>
            <a:ext cx="5851525" cy="2057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7"/>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133" name="Google Shape;133;p17"/>
          <p:cNvSpPr txBox="1"/>
          <p:nvPr>
            <p:ph idx="10" type="dt"/>
          </p:nvPr>
        </p:nvSpPr>
        <p:spPr>
          <a:xfrm>
            <a:off x="6400800" y="6356350"/>
            <a:ext cx="2289175"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7"/>
          <p:cNvSpPr txBox="1"/>
          <p:nvPr>
            <p:ph idx="11" type="ftr"/>
          </p:nvPr>
        </p:nvSpPr>
        <p:spPr>
          <a:xfrm>
            <a:off x="2898775" y="6356350"/>
            <a:ext cx="3505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7"/>
          <p:cNvSpPr txBox="1"/>
          <p:nvPr>
            <p:ph idx="12" type="sldNum"/>
          </p:nvPr>
        </p:nvSpPr>
        <p:spPr>
          <a:xfrm>
            <a:off x="612775" y="6356350"/>
            <a:ext cx="1981200" cy="365125"/>
          </a:xfrm>
          <a:prstGeom prst="rect">
            <a:avLst/>
          </a:prstGeom>
          <a:noFill/>
          <a:ln>
            <a:noFill/>
          </a:ln>
        </p:spPr>
        <p:txBody>
          <a:bodyPr anchorCtr="0" anchor="t" bIns="45700" lIns="91425" spcFirstLastPara="1" rIns="91425" wrap="square" tIns="45700">
            <a:noAutofit/>
          </a:bodyPr>
          <a:lstStyle>
            <a:lvl1pPr indent="0" lvl="0" marL="0" marR="0" algn="l">
              <a:spcBef>
                <a:spcPts val="0"/>
              </a:spcBef>
              <a:spcAft>
                <a:spcPts val="0"/>
              </a:spcAft>
              <a:buNone/>
              <a:defRPr sz="1400">
                <a:solidFill>
                  <a:schemeClr val="dk2"/>
                </a:solidFill>
                <a:latin typeface="Arial"/>
                <a:ea typeface="Arial"/>
                <a:cs typeface="Arial"/>
                <a:sym typeface="Arial"/>
              </a:defRPr>
            </a:lvl1pPr>
            <a:lvl2pPr indent="0" lvl="1" marL="0" marR="0" algn="l">
              <a:spcBef>
                <a:spcPts val="0"/>
              </a:spcBef>
              <a:spcAft>
                <a:spcPts val="0"/>
              </a:spcAft>
              <a:buNone/>
              <a:defRPr sz="1400">
                <a:solidFill>
                  <a:schemeClr val="dk2"/>
                </a:solidFill>
                <a:latin typeface="Arial"/>
                <a:ea typeface="Arial"/>
                <a:cs typeface="Arial"/>
                <a:sym typeface="Arial"/>
              </a:defRPr>
            </a:lvl2pPr>
            <a:lvl3pPr indent="0" lvl="2" marL="0" marR="0" algn="l">
              <a:spcBef>
                <a:spcPts val="0"/>
              </a:spcBef>
              <a:spcAft>
                <a:spcPts val="0"/>
              </a:spcAft>
              <a:buNone/>
              <a:defRPr sz="1400">
                <a:solidFill>
                  <a:schemeClr val="dk2"/>
                </a:solidFill>
                <a:latin typeface="Arial"/>
                <a:ea typeface="Arial"/>
                <a:cs typeface="Arial"/>
                <a:sym typeface="Arial"/>
              </a:defRPr>
            </a:lvl3pPr>
            <a:lvl4pPr indent="0" lvl="3" marL="0" marR="0" algn="l">
              <a:spcBef>
                <a:spcPts val="0"/>
              </a:spcBef>
              <a:spcAft>
                <a:spcPts val="0"/>
              </a:spcAft>
              <a:buNone/>
              <a:defRPr sz="1400">
                <a:solidFill>
                  <a:schemeClr val="dk2"/>
                </a:solidFill>
                <a:latin typeface="Arial"/>
                <a:ea typeface="Arial"/>
                <a:cs typeface="Arial"/>
                <a:sym typeface="Arial"/>
              </a:defRPr>
            </a:lvl4pPr>
            <a:lvl5pPr indent="0" lvl="4" marL="0" marR="0" algn="l">
              <a:spcBef>
                <a:spcPts val="0"/>
              </a:spcBef>
              <a:spcAft>
                <a:spcPts val="0"/>
              </a:spcAft>
              <a:buNone/>
              <a:defRPr sz="1400">
                <a:solidFill>
                  <a:schemeClr val="dk2"/>
                </a:solidFill>
                <a:latin typeface="Arial"/>
                <a:ea typeface="Arial"/>
                <a:cs typeface="Arial"/>
                <a:sym typeface="Arial"/>
              </a:defRPr>
            </a:lvl5pPr>
            <a:lvl6pPr indent="0" lvl="5" marL="0" marR="0" algn="l">
              <a:spcBef>
                <a:spcPts val="0"/>
              </a:spcBef>
              <a:spcAft>
                <a:spcPts val="0"/>
              </a:spcAft>
              <a:buNone/>
              <a:defRPr sz="1400">
                <a:solidFill>
                  <a:schemeClr val="dk2"/>
                </a:solidFill>
                <a:latin typeface="Arial"/>
                <a:ea typeface="Arial"/>
                <a:cs typeface="Arial"/>
                <a:sym typeface="Arial"/>
              </a:defRPr>
            </a:lvl6pPr>
            <a:lvl7pPr indent="0" lvl="6" marL="0" marR="0" algn="l">
              <a:spcBef>
                <a:spcPts val="0"/>
              </a:spcBef>
              <a:spcAft>
                <a:spcPts val="0"/>
              </a:spcAft>
              <a:buNone/>
              <a:defRPr sz="1400">
                <a:solidFill>
                  <a:schemeClr val="dk2"/>
                </a:solidFill>
                <a:latin typeface="Arial"/>
                <a:ea typeface="Arial"/>
                <a:cs typeface="Arial"/>
                <a:sym typeface="Arial"/>
              </a:defRPr>
            </a:lvl7pPr>
            <a:lvl8pPr indent="0" lvl="7" marL="0" marR="0" algn="l">
              <a:spcBef>
                <a:spcPts val="0"/>
              </a:spcBef>
              <a:spcAft>
                <a:spcPts val="0"/>
              </a:spcAft>
              <a:buNone/>
              <a:defRPr sz="1400">
                <a:solidFill>
                  <a:schemeClr val="dk2"/>
                </a:solidFill>
                <a:latin typeface="Arial"/>
                <a:ea typeface="Arial"/>
                <a:cs typeface="Arial"/>
                <a:sym typeface="Arial"/>
              </a:defRPr>
            </a:lvl8pPr>
            <a:lvl9pPr indent="0" lvl="8" marL="0" marR="0" algn="l">
              <a:spcBef>
                <a:spcPts val="0"/>
              </a:spcBef>
              <a:spcAft>
                <a:spcPts val="0"/>
              </a:spcAft>
              <a:buNone/>
              <a:defRPr sz="1400">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Black">
  <p:cSld name="1_Blank">
    <p:bg>
      <p:bgPr>
        <a:solidFill>
          <a:schemeClr val="dk1"/>
        </a:solidFill>
      </p:bgPr>
    </p:bg>
    <p:spTree>
      <p:nvGrpSpPr>
        <p:cNvPr id="138" name="Shape 138"/>
        <p:cNvGrpSpPr/>
        <p:nvPr/>
      </p:nvGrpSpPr>
      <p:grpSpPr>
        <a:xfrm>
          <a:off x="0" y="0"/>
          <a:ext cx="0" cy="0"/>
          <a:chOff x="0" y="0"/>
          <a:chExt cx="0" cy="0"/>
        </a:xfrm>
      </p:grpSpPr>
      <p:sp>
        <p:nvSpPr>
          <p:cNvPr id="139" name="Google Shape;139;p19"/>
          <p:cNvSpPr txBox="1"/>
          <p:nvPr>
            <p:ph type="ctrTitle"/>
          </p:nvPr>
        </p:nvSpPr>
        <p:spPr>
          <a:xfrm>
            <a:off x="359054" y="3119451"/>
            <a:ext cx="8424900" cy="1062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9pPr>
          </a:lstStyle>
          <a:p/>
        </p:txBody>
      </p:sp>
      <p:sp>
        <p:nvSpPr>
          <p:cNvPr id="140" name="Google Shape;140;p19"/>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141" name="Google Shape;141;p19"/>
          <p:cNvPicPr preferRelativeResize="0"/>
          <p:nvPr/>
        </p:nvPicPr>
        <p:blipFill rotWithShape="1">
          <a:blip r:embed="rId2">
            <a:alphaModFix/>
          </a:blip>
          <a:srcRect b="0" l="0" r="0" t="0"/>
          <a:stretch/>
        </p:blipFill>
        <p:spPr>
          <a:xfrm>
            <a:off x="359989" y="479916"/>
            <a:ext cx="8421437" cy="1408651"/>
          </a:xfrm>
          <a:prstGeom prst="rect">
            <a:avLst/>
          </a:prstGeom>
          <a:noFill/>
          <a:ln>
            <a:noFill/>
          </a:ln>
        </p:spPr>
      </p:pic>
      <p:pic>
        <p:nvPicPr>
          <p:cNvPr id="142" name="Google Shape;142;p19"/>
          <p:cNvPicPr preferRelativeResize="0"/>
          <p:nvPr/>
        </p:nvPicPr>
        <p:blipFill rotWithShape="1">
          <a:blip r:embed="rId3">
            <a:alphaModFix/>
          </a:blip>
          <a:srcRect b="12357" l="8119" r="8085" t="12328"/>
          <a:stretch/>
        </p:blipFill>
        <p:spPr>
          <a:xfrm>
            <a:off x="7088182" y="5857374"/>
            <a:ext cx="1695790" cy="64145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White">
  <p:cSld name="1_Blank_1">
    <p:bg>
      <p:bgPr>
        <a:solidFill>
          <a:schemeClr val="lt1"/>
        </a:solidFill>
      </p:bgPr>
    </p:bg>
    <p:spTree>
      <p:nvGrpSpPr>
        <p:cNvPr id="143" name="Shape 143"/>
        <p:cNvGrpSpPr/>
        <p:nvPr/>
      </p:nvGrpSpPr>
      <p:grpSpPr>
        <a:xfrm>
          <a:off x="0" y="0"/>
          <a:ext cx="0" cy="0"/>
          <a:chOff x="0" y="0"/>
          <a:chExt cx="0" cy="0"/>
        </a:xfrm>
      </p:grpSpPr>
      <p:sp>
        <p:nvSpPr>
          <p:cNvPr id="144" name="Google Shape;144;p20"/>
          <p:cNvSpPr txBox="1"/>
          <p:nvPr>
            <p:ph type="ctrTitle"/>
          </p:nvPr>
        </p:nvSpPr>
        <p:spPr>
          <a:xfrm>
            <a:off x="359054" y="3119453"/>
            <a:ext cx="8425500" cy="1062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2400"/>
              <a:buFont typeface="Arial"/>
              <a:buNone/>
              <a:defRPr b="0" i="0" sz="2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9pPr>
          </a:lstStyle>
          <a:p/>
        </p:txBody>
      </p:sp>
      <p:sp>
        <p:nvSpPr>
          <p:cNvPr id="145" name="Google Shape;145;p20"/>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146" name="Google Shape;146;p20"/>
          <p:cNvPicPr preferRelativeResize="0"/>
          <p:nvPr/>
        </p:nvPicPr>
        <p:blipFill rotWithShape="1">
          <a:blip r:embed="rId2">
            <a:alphaModFix/>
          </a:blip>
          <a:srcRect b="0" l="0" r="0" t="0"/>
          <a:stretch/>
        </p:blipFill>
        <p:spPr>
          <a:xfrm>
            <a:off x="359989" y="479916"/>
            <a:ext cx="8421437" cy="1408651"/>
          </a:xfrm>
          <a:prstGeom prst="rect">
            <a:avLst/>
          </a:prstGeom>
          <a:noFill/>
          <a:ln>
            <a:noFill/>
          </a:ln>
        </p:spPr>
      </p:pic>
      <p:pic>
        <p:nvPicPr>
          <p:cNvPr id="147" name="Google Shape;147;p20"/>
          <p:cNvPicPr preferRelativeResize="0"/>
          <p:nvPr/>
        </p:nvPicPr>
        <p:blipFill rotWithShape="1">
          <a:blip r:embed="rId3">
            <a:alphaModFix/>
          </a:blip>
          <a:srcRect b="12356" l="8109" r="8108" t="12341"/>
          <a:stretch/>
        </p:blipFill>
        <p:spPr>
          <a:xfrm>
            <a:off x="7088182" y="5857374"/>
            <a:ext cx="1695790" cy="64145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White">
  <p:cSld name="6_Blank_1">
    <p:bg>
      <p:bgPr>
        <a:solidFill>
          <a:schemeClr val="lt1"/>
        </a:solidFill>
      </p:bgPr>
    </p:bg>
    <p:spTree>
      <p:nvGrpSpPr>
        <p:cNvPr id="148" name="Shape 148"/>
        <p:cNvGrpSpPr/>
        <p:nvPr/>
      </p:nvGrpSpPr>
      <p:grpSpPr>
        <a:xfrm>
          <a:off x="0" y="0"/>
          <a:ext cx="0" cy="0"/>
          <a:chOff x="0" y="0"/>
          <a:chExt cx="0" cy="0"/>
        </a:xfrm>
      </p:grpSpPr>
      <p:sp>
        <p:nvSpPr>
          <p:cNvPr id="149" name="Google Shape;149;p21"/>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150" name="Google Shape;150;p21"/>
          <p:cNvPicPr preferRelativeResize="0"/>
          <p:nvPr/>
        </p:nvPicPr>
        <p:blipFill rotWithShape="1">
          <a:blip r:embed="rId2">
            <a:alphaModFix/>
          </a:blip>
          <a:srcRect b="12356" l="8109" r="8108" t="12341"/>
          <a:stretch/>
        </p:blipFill>
        <p:spPr>
          <a:xfrm>
            <a:off x="8063752" y="6358886"/>
            <a:ext cx="899972" cy="340068"/>
          </a:xfrm>
          <a:prstGeom prst="rect">
            <a:avLst/>
          </a:prstGeom>
          <a:noFill/>
          <a:ln>
            <a:noFill/>
          </a:ln>
        </p:spPr>
      </p:pic>
      <p:pic>
        <p:nvPicPr>
          <p:cNvPr id="151" name="Google Shape;151;p21"/>
          <p:cNvPicPr preferRelativeResize="0"/>
          <p:nvPr/>
        </p:nvPicPr>
        <p:blipFill rotWithShape="1">
          <a:blip r:embed="rId3">
            <a:alphaModFix/>
          </a:blip>
          <a:srcRect b="0" l="0" r="0" t="0"/>
          <a:stretch/>
        </p:blipFill>
        <p:spPr>
          <a:xfrm flipH="1" rot="10800000">
            <a:off x="0" y="6453027"/>
            <a:ext cx="404948" cy="404947"/>
          </a:xfrm>
          <a:prstGeom prst="rect">
            <a:avLst/>
          </a:prstGeom>
          <a:noFill/>
          <a:ln>
            <a:noFill/>
          </a:ln>
        </p:spPr>
      </p:pic>
      <p:pic>
        <p:nvPicPr>
          <p:cNvPr id="152" name="Google Shape;152;p21"/>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153" name="Google Shape;153;p21"/>
          <p:cNvSpPr txBox="1"/>
          <p:nvPr>
            <p:ph type="title"/>
          </p:nvPr>
        </p:nvSpPr>
        <p:spPr>
          <a:xfrm>
            <a:off x="359054" y="360000"/>
            <a:ext cx="8099100" cy="1006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showMasterSp="0" type="blank">
  <p:cSld name="BLANK">
    <p:spTree>
      <p:nvGrpSpPr>
        <p:cNvPr id="28" name="Shape 28"/>
        <p:cNvGrpSpPr/>
        <p:nvPr/>
      </p:nvGrpSpPr>
      <p:grpSpPr>
        <a:xfrm>
          <a:off x="0" y="0"/>
          <a:ext cx="0" cy="0"/>
          <a:chOff x="0" y="0"/>
          <a:chExt cx="0" cy="0"/>
        </a:xfrm>
      </p:grpSpPr>
      <p:cxnSp>
        <p:nvCxnSpPr>
          <p:cNvPr id="29" name="Google Shape;29;p3"/>
          <p:cNvCxnSpPr/>
          <p:nvPr/>
        </p:nvCxnSpPr>
        <p:spPr>
          <a:xfrm>
            <a:off x="457200" y="6353175"/>
            <a:ext cx="8229600" cy="0"/>
          </a:xfrm>
          <a:prstGeom prst="straightConnector1">
            <a:avLst/>
          </a:prstGeom>
          <a:noFill/>
          <a:ln cap="flat" cmpd="sng" w="9525">
            <a:solidFill>
              <a:schemeClr val="accent2"/>
            </a:solidFill>
            <a:prstDash val="dash"/>
            <a:round/>
            <a:headEnd len="med" w="med" type="none"/>
            <a:tailEnd len="med" w="med" type="none"/>
          </a:ln>
        </p:spPr>
      </p:cxnSp>
      <p:sp>
        <p:nvSpPr>
          <p:cNvPr id="30" name="Google Shape;30;p3"/>
          <p:cNvSpPr/>
          <p:nvPr/>
        </p:nvSpPr>
        <p:spPr>
          <a:xfrm rot="5400000">
            <a:off x="419100" y="6467475"/>
            <a:ext cx="190500" cy="120650"/>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 name="Google Shape;31;p3"/>
          <p:cNvSpPr txBox="1"/>
          <p:nvPr>
            <p:ph idx="10" type="dt"/>
          </p:nvPr>
        </p:nvSpPr>
        <p:spPr>
          <a:xfrm>
            <a:off x="6400800" y="6356350"/>
            <a:ext cx="2289175"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1" type="ftr"/>
          </p:nvPr>
        </p:nvSpPr>
        <p:spPr>
          <a:xfrm>
            <a:off x="2898775" y="6356350"/>
            <a:ext cx="3505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
          <p:cNvSpPr txBox="1"/>
          <p:nvPr>
            <p:ph idx="12" type="sldNum"/>
          </p:nvPr>
        </p:nvSpPr>
        <p:spPr>
          <a:xfrm>
            <a:off x="612775" y="6356350"/>
            <a:ext cx="1981200" cy="365125"/>
          </a:xfrm>
          <a:prstGeom prst="rect">
            <a:avLst/>
          </a:prstGeom>
          <a:noFill/>
          <a:ln>
            <a:noFill/>
          </a:ln>
        </p:spPr>
        <p:txBody>
          <a:bodyPr anchorCtr="0" anchor="t" bIns="45700" lIns="91425" spcFirstLastPara="1" rIns="91425" wrap="square" tIns="45700">
            <a:noAutofit/>
          </a:bodyPr>
          <a:lstStyle>
            <a:lvl1pPr indent="0" lvl="0" marL="0" marR="0" algn="l">
              <a:spcBef>
                <a:spcPts val="0"/>
              </a:spcBef>
              <a:spcAft>
                <a:spcPts val="0"/>
              </a:spcAft>
              <a:buNone/>
              <a:defRPr sz="1400">
                <a:solidFill>
                  <a:schemeClr val="dk2"/>
                </a:solidFill>
                <a:latin typeface="Arial"/>
                <a:ea typeface="Arial"/>
                <a:cs typeface="Arial"/>
                <a:sym typeface="Arial"/>
              </a:defRPr>
            </a:lvl1pPr>
            <a:lvl2pPr indent="0" lvl="1" marL="0" marR="0" algn="l">
              <a:spcBef>
                <a:spcPts val="0"/>
              </a:spcBef>
              <a:spcAft>
                <a:spcPts val="0"/>
              </a:spcAft>
              <a:buNone/>
              <a:defRPr sz="1400">
                <a:solidFill>
                  <a:schemeClr val="dk2"/>
                </a:solidFill>
                <a:latin typeface="Arial"/>
                <a:ea typeface="Arial"/>
                <a:cs typeface="Arial"/>
                <a:sym typeface="Arial"/>
              </a:defRPr>
            </a:lvl2pPr>
            <a:lvl3pPr indent="0" lvl="2" marL="0" marR="0" algn="l">
              <a:spcBef>
                <a:spcPts val="0"/>
              </a:spcBef>
              <a:spcAft>
                <a:spcPts val="0"/>
              </a:spcAft>
              <a:buNone/>
              <a:defRPr sz="1400">
                <a:solidFill>
                  <a:schemeClr val="dk2"/>
                </a:solidFill>
                <a:latin typeface="Arial"/>
                <a:ea typeface="Arial"/>
                <a:cs typeface="Arial"/>
                <a:sym typeface="Arial"/>
              </a:defRPr>
            </a:lvl3pPr>
            <a:lvl4pPr indent="0" lvl="3" marL="0" marR="0" algn="l">
              <a:spcBef>
                <a:spcPts val="0"/>
              </a:spcBef>
              <a:spcAft>
                <a:spcPts val="0"/>
              </a:spcAft>
              <a:buNone/>
              <a:defRPr sz="1400">
                <a:solidFill>
                  <a:schemeClr val="dk2"/>
                </a:solidFill>
                <a:latin typeface="Arial"/>
                <a:ea typeface="Arial"/>
                <a:cs typeface="Arial"/>
                <a:sym typeface="Arial"/>
              </a:defRPr>
            </a:lvl4pPr>
            <a:lvl5pPr indent="0" lvl="4" marL="0" marR="0" algn="l">
              <a:spcBef>
                <a:spcPts val="0"/>
              </a:spcBef>
              <a:spcAft>
                <a:spcPts val="0"/>
              </a:spcAft>
              <a:buNone/>
              <a:defRPr sz="1400">
                <a:solidFill>
                  <a:schemeClr val="dk2"/>
                </a:solidFill>
                <a:latin typeface="Arial"/>
                <a:ea typeface="Arial"/>
                <a:cs typeface="Arial"/>
                <a:sym typeface="Arial"/>
              </a:defRPr>
            </a:lvl5pPr>
            <a:lvl6pPr indent="0" lvl="5" marL="0" marR="0" algn="l">
              <a:spcBef>
                <a:spcPts val="0"/>
              </a:spcBef>
              <a:spcAft>
                <a:spcPts val="0"/>
              </a:spcAft>
              <a:buNone/>
              <a:defRPr sz="1400">
                <a:solidFill>
                  <a:schemeClr val="dk2"/>
                </a:solidFill>
                <a:latin typeface="Arial"/>
                <a:ea typeface="Arial"/>
                <a:cs typeface="Arial"/>
                <a:sym typeface="Arial"/>
              </a:defRPr>
            </a:lvl6pPr>
            <a:lvl7pPr indent="0" lvl="6" marL="0" marR="0" algn="l">
              <a:spcBef>
                <a:spcPts val="0"/>
              </a:spcBef>
              <a:spcAft>
                <a:spcPts val="0"/>
              </a:spcAft>
              <a:buNone/>
              <a:defRPr sz="1400">
                <a:solidFill>
                  <a:schemeClr val="dk2"/>
                </a:solidFill>
                <a:latin typeface="Arial"/>
                <a:ea typeface="Arial"/>
                <a:cs typeface="Arial"/>
                <a:sym typeface="Arial"/>
              </a:defRPr>
            </a:lvl7pPr>
            <a:lvl8pPr indent="0" lvl="7" marL="0" marR="0" algn="l">
              <a:spcBef>
                <a:spcPts val="0"/>
              </a:spcBef>
              <a:spcAft>
                <a:spcPts val="0"/>
              </a:spcAft>
              <a:buNone/>
              <a:defRPr sz="1400">
                <a:solidFill>
                  <a:schemeClr val="dk2"/>
                </a:solidFill>
                <a:latin typeface="Arial"/>
                <a:ea typeface="Arial"/>
                <a:cs typeface="Arial"/>
                <a:sym typeface="Arial"/>
              </a:defRPr>
            </a:lvl8pPr>
            <a:lvl9pPr indent="0" lvl="8" marL="0" marR="0" algn="l">
              <a:spcBef>
                <a:spcPts val="0"/>
              </a:spcBef>
              <a:spcAft>
                <a:spcPts val="0"/>
              </a:spcAft>
              <a:buNone/>
              <a:defRPr sz="1400">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White 1">
  <p:cSld name="3_Text - White">
    <p:bg>
      <p:bgPr>
        <a:solidFill>
          <a:schemeClr val="lt1"/>
        </a:solidFill>
      </p:bgPr>
    </p:bg>
    <p:spTree>
      <p:nvGrpSpPr>
        <p:cNvPr id="154" name="Shape 154"/>
        <p:cNvGrpSpPr/>
        <p:nvPr/>
      </p:nvGrpSpPr>
      <p:grpSpPr>
        <a:xfrm>
          <a:off x="0" y="0"/>
          <a:ext cx="0" cy="0"/>
          <a:chOff x="0" y="0"/>
          <a:chExt cx="0" cy="0"/>
        </a:xfrm>
      </p:grpSpPr>
      <p:sp>
        <p:nvSpPr>
          <p:cNvPr id="155" name="Google Shape;155;p22"/>
          <p:cNvSpPr txBox="1"/>
          <p:nvPr>
            <p:ph type="title"/>
          </p:nvPr>
        </p:nvSpPr>
        <p:spPr>
          <a:xfrm>
            <a:off x="359054" y="360000"/>
            <a:ext cx="8099100" cy="1006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156" name="Google Shape;156;p22"/>
          <p:cNvSpPr txBox="1"/>
          <p:nvPr>
            <p:ph idx="1" type="body"/>
          </p:nvPr>
        </p:nvSpPr>
        <p:spPr>
          <a:xfrm>
            <a:off x="359054" y="1440000"/>
            <a:ext cx="8099100" cy="468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dk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dk1"/>
                </a:solidFill>
                <a:latin typeface="Arial"/>
                <a:ea typeface="Arial"/>
                <a:cs typeface="Arial"/>
                <a:sym typeface="Arial"/>
              </a:defRPr>
            </a:lvl4pPr>
            <a:lvl5pPr indent="-323850" lvl="4" marL="2286000" marR="0" rtl="0" algn="l">
              <a:lnSpc>
                <a:spcPct val="100000"/>
              </a:lnSpc>
              <a:spcBef>
                <a:spcPts val="400"/>
              </a:spcBef>
              <a:spcAft>
                <a:spcPts val="0"/>
              </a:spcAft>
              <a:buClr>
                <a:schemeClr val="dk1"/>
              </a:buClr>
              <a:buSzPts val="1500"/>
              <a:buFont typeface="Arial"/>
              <a:buChar char="■"/>
              <a:defRPr b="0" i="0" sz="900" u="none" cap="none" strike="noStrike">
                <a:solidFill>
                  <a:schemeClr val="dk1"/>
                </a:solidFill>
                <a:latin typeface="Arial"/>
                <a:ea typeface="Arial"/>
                <a:cs typeface="Arial"/>
                <a:sym typeface="Arial"/>
              </a:defRPr>
            </a:lvl5pPr>
            <a:lvl6pPr indent="-336550" lvl="5" marL="27432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9pPr>
          </a:lstStyle>
          <a:p/>
        </p:txBody>
      </p:sp>
      <p:sp>
        <p:nvSpPr>
          <p:cNvPr id="157" name="Google Shape;157;p22"/>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158" name="Google Shape;158;p22"/>
          <p:cNvPicPr preferRelativeResize="0"/>
          <p:nvPr/>
        </p:nvPicPr>
        <p:blipFill rotWithShape="1">
          <a:blip r:embed="rId2">
            <a:alphaModFix/>
          </a:blip>
          <a:srcRect b="12356" l="8109" r="8108" t="12341"/>
          <a:stretch/>
        </p:blipFill>
        <p:spPr>
          <a:xfrm>
            <a:off x="8063752" y="6358886"/>
            <a:ext cx="899972" cy="340068"/>
          </a:xfrm>
          <a:prstGeom prst="rect">
            <a:avLst/>
          </a:prstGeom>
          <a:noFill/>
          <a:ln>
            <a:noFill/>
          </a:ln>
        </p:spPr>
      </p:pic>
      <p:pic>
        <p:nvPicPr>
          <p:cNvPr id="159" name="Google Shape;159;p22"/>
          <p:cNvPicPr preferRelativeResize="0"/>
          <p:nvPr/>
        </p:nvPicPr>
        <p:blipFill rotWithShape="1">
          <a:blip r:embed="rId3">
            <a:alphaModFix/>
          </a:blip>
          <a:srcRect b="0" l="0" r="0" t="0"/>
          <a:stretch/>
        </p:blipFill>
        <p:spPr>
          <a:xfrm flipH="1" rot="10800000">
            <a:off x="0" y="6453027"/>
            <a:ext cx="404948" cy="404947"/>
          </a:xfrm>
          <a:prstGeom prst="rect">
            <a:avLst/>
          </a:prstGeom>
          <a:noFill/>
          <a:ln>
            <a:noFill/>
          </a:ln>
        </p:spPr>
      </p:pic>
      <p:pic>
        <p:nvPicPr>
          <p:cNvPr id="160" name="Google Shape;160;p22"/>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White">
  <p:cSld name="7_Blank_1">
    <p:bg>
      <p:bgPr>
        <a:solidFill>
          <a:schemeClr val="lt1"/>
        </a:solidFill>
      </p:bgPr>
    </p:bg>
    <p:spTree>
      <p:nvGrpSpPr>
        <p:cNvPr id="161" name="Shape 161"/>
        <p:cNvGrpSpPr/>
        <p:nvPr/>
      </p:nvGrpSpPr>
      <p:grpSpPr>
        <a:xfrm>
          <a:off x="0" y="0"/>
          <a:ext cx="0" cy="0"/>
          <a:chOff x="0" y="0"/>
          <a:chExt cx="0" cy="0"/>
        </a:xfrm>
      </p:grpSpPr>
      <p:sp>
        <p:nvSpPr>
          <p:cNvPr id="162" name="Google Shape;162;p23"/>
          <p:cNvSpPr txBox="1"/>
          <p:nvPr>
            <p:ph type="title"/>
          </p:nvPr>
        </p:nvSpPr>
        <p:spPr>
          <a:xfrm>
            <a:off x="359054" y="360000"/>
            <a:ext cx="8099100" cy="1006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163" name="Google Shape;163;p23"/>
          <p:cNvSpPr txBox="1"/>
          <p:nvPr>
            <p:ph idx="1" type="body"/>
          </p:nvPr>
        </p:nvSpPr>
        <p:spPr>
          <a:xfrm>
            <a:off x="359054" y="1440000"/>
            <a:ext cx="8099100" cy="468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dk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dk1"/>
                </a:solidFill>
                <a:latin typeface="Arial"/>
                <a:ea typeface="Arial"/>
                <a:cs typeface="Arial"/>
                <a:sym typeface="Arial"/>
              </a:defRPr>
            </a:lvl4pPr>
            <a:lvl5pPr indent="-323850" lvl="4" marL="2286000" marR="0" rtl="0" algn="l">
              <a:lnSpc>
                <a:spcPct val="100000"/>
              </a:lnSpc>
              <a:spcBef>
                <a:spcPts val="400"/>
              </a:spcBef>
              <a:spcAft>
                <a:spcPts val="0"/>
              </a:spcAft>
              <a:buClr>
                <a:schemeClr val="dk1"/>
              </a:buClr>
              <a:buSzPts val="1500"/>
              <a:buFont typeface="Arial"/>
              <a:buChar char="■"/>
              <a:defRPr b="0" i="0" sz="900" u="none" cap="none" strike="noStrike">
                <a:solidFill>
                  <a:schemeClr val="dk1"/>
                </a:solidFill>
                <a:latin typeface="Arial"/>
                <a:ea typeface="Arial"/>
                <a:cs typeface="Arial"/>
                <a:sym typeface="Arial"/>
              </a:defRPr>
            </a:lvl5pPr>
            <a:lvl6pPr indent="-336550" lvl="5" marL="27432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9pPr>
          </a:lstStyle>
          <a:p/>
        </p:txBody>
      </p:sp>
      <p:sp>
        <p:nvSpPr>
          <p:cNvPr id="164" name="Google Shape;164;p23"/>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165" name="Google Shape;165;p23"/>
          <p:cNvPicPr preferRelativeResize="0"/>
          <p:nvPr/>
        </p:nvPicPr>
        <p:blipFill rotWithShape="1">
          <a:blip r:embed="rId2">
            <a:alphaModFix/>
          </a:blip>
          <a:srcRect b="12356" l="8109" r="8108" t="12341"/>
          <a:stretch/>
        </p:blipFill>
        <p:spPr>
          <a:xfrm>
            <a:off x="8063752" y="6358886"/>
            <a:ext cx="899972" cy="340068"/>
          </a:xfrm>
          <a:prstGeom prst="rect">
            <a:avLst/>
          </a:prstGeom>
          <a:noFill/>
          <a:ln>
            <a:noFill/>
          </a:ln>
        </p:spPr>
      </p:pic>
      <p:pic>
        <p:nvPicPr>
          <p:cNvPr id="166" name="Google Shape;166;p23"/>
          <p:cNvPicPr preferRelativeResize="0"/>
          <p:nvPr/>
        </p:nvPicPr>
        <p:blipFill rotWithShape="1">
          <a:blip r:embed="rId3">
            <a:alphaModFix/>
          </a:blip>
          <a:srcRect b="0" l="0" r="0" t="0"/>
          <a:stretch/>
        </p:blipFill>
        <p:spPr>
          <a:xfrm flipH="1" rot="10800000">
            <a:off x="0" y="6453027"/>
            <a:ext cx="404948" cy="404947"/>
          </a:xfrm>
          <a:prstGeom prst="rect">
            <a:avLst/>
          </a:prstGeom>
          <a:noFill/>
          <a:ln>
            <a:noFill/>
          </a:ln>
        </p:spPr>
      </p:pic>
      <p:pic>
        <p:nvPicPr>
          <p:cNvPr id="167" name="Google Shape;167;p23"/>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Black 1">
  <p:cSld name="3_Text - Black">
    <p:bg>
      <p:bgPr>
        <a:solidFill>
          <a:schemeClr val="dk1"/>
        </a:solidFill>
      </p:bgPr>
    </p:bg>
    <p:spTree>
      <p:nvGrpSpPr>
        <p:cNvPr id="168" name="Shape 168"/>
        <p:cNvGrpSpPr/>
        <p:nvPr/>
      </p:nvGrpSpPr>
      <p:grpSpPr>
        <a:xfrm>
          <a:off x="0" y="0"/>
          <a:ext cx="0" cy="0"/>
          <a:chOff x="0" y="0"/>
          <a:chExt cx="0" cy="0"/>
        </a:xfrm>
      </p:grpSpPr>
      <p:sp>
        <p:nvSpPr>
          <p:cNvPr id="169" name="Google Shape;169;p24"/>
          <p:cNvSpPr txBox="1"/>
          <p:nvPr>
            <p:ph type="title"/>
          </p:nvPr>
        </p:nvSpPr>
        <p:spPr>
          <a:xfrm>
            <a:off x="359054" y="360000"/>
            <a:ext cx="8099100" cy="1006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170" name="Google Shape;170;p24"/>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171" name="Google Shape;171;p24"/>
          <p:cNvPicPr preferRelativeResize="0"/>
          <p:nvPr/>
        </p:nvPicPr>
        <p:blipFill rotWithShape="1">
          <a:blip r:embed="rId2">
            <a:alphaModFix/>
          </a:blip>
          <a:srcRect b="12352" l="8120" r="8078" t="12329"/>
          <a:stretch/>
        </p:blipFill>
        <p:spPr>
          <a:xfrm>
            <a:off x="8063752" y="6358886"/>
            <a:ext cx="899972" cy="339941"/>
          </a:xfrm>
          <a:prstGeom prst="rect">
            <a:avLst/>
          </a:prstGeom>
          <a:noFill/>
          <a:ln>
            <a:noFill/>
          </a:ln>
        </p:spPr>
      </p:pic>
      <p:pic>
        <p:nvPicPr>
          <p:cNvPr id="172" name="Google Shape;172;p24"/>
          <p:cNvPicPr preferRelativeResize="0"/>
          <p:nvPr/>
        </p:nvPicPr>
        <p:blipFill rotWithShape="1">
          <a:blip r:embed="rId3">
            <a:alphaModFix/>
          </a:blip>
          <a:srcRect b="0" l="0" r="0" t="0"/>
          <a:stretch/>
        </p:blipFill>
        <p:spPr>
          <a:xfrm flipH="1" rot="10800000">
            <a:off x="0" y="6453027"/>
            <a:ext cx="404948" cy="404947"/>
          </a:xfrm>
          <a:prstGeom prst="rect">
            <a:avLst/>
          </a:prstGeom>
          <a:noFill/>
          <a:ln>
            <a:noFill/>
          </a:ln>
        </p:spPr>
      </p:pic>
      <p:pic>
        <p:nvPicPr>
          <p:cNvPr id="173" name="Google Shape;173;p24"/>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174" name="Google Shape;174;p24"/>
          <p:cNvSpPr txBox="1"/>
          <p:nvPr>
            <p:ph idx="1" type="body"/>
          </p:nvPr>
        </p:nvSpPr>
        <p:spPr>
          <a:xfrm>
            <a:off x="359054" y="1440000"/>
            <a:ext cx="8099100" cy="468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lt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lt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lt1"/>
                </a:solidFill>
                <a:latin typeface="Arial"/>
                <a:ea typeface="Arial"/>
                <a:cs typeface="Arial"/>
                <a:sym typeface="Arial"/>
              </a:defRPr>
            </a:lvl4pPr>
            <a:lvl5pPr indent="-323850" lvl="4" marL="2286000" marR="0" rtl="0" algn="l">
              <a:lnSpc>
                <a:spcPct val="100000"/>
              </a:lnSpc>
              <a:spcBef>
                <a:spcPts val="400"/>
              </a:spcBef>
              <a:spcAft>
                <a:spcPts val="0"/>
              </a:spcAft>
              <a:buClr>
                <a:schemeClr val="lt1"/>
              </a:buClr>
              <a:buSzPts val="1500"/>
              <a:buFont typeface="Arial"/>
              <a:buChar char="■"/>
              <a:defRPr b="0" i="0" sz="900" u="none" cap="none" strike="noStrike">
                <a:solidFill>
                  <a:schemeClr val="lt1"/>
                </a:solidFill>
                <a:latin typeface="Arial"/>
                <a:ea typeface="Arial"/>
                <a:cs typeface="Arial"/>
                <a:sym typeface="Arial"/>
              </a:defRPr>
            </a:lvl5pPr>
            <a:lvl6pPr indent="-336550" lvl="5" marL="27432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Black">
  <p:cSld name="5_Blank">
    <p:bg>
      <p:bgPr>
        <a:solidFill>
          <a:schemeClr val="dk1"/>
        </a:solidFill>
      </p:bgPr>
    </p:bg>
    <p:spTree>
      <p:nvGrpSpPr>
        <p:cNvPr id="175" name="Shape 175"/>
        <p:cNvGrpSpPr/>
        <p:nvPr/>
      </p:nvGrpSpPr>
      <p:grpSpPr>
        <a:xfrm>
          <a:off x="0" y="0"/>
          <a:ext cx="0" cy="0"/>
          <a:chOff x="0" y="0"/>
          <a:chExt cx="0" cy="0"/>
        </a:xfrm>
      </p:grpSpPr>
      <p:sp>
        <p:nvSpPr>
          <p:cNvPr id="176" name="Google Shape;176;p25"/>
          <p:cNvSpPr txBox="1"/>
          <p:nvPr/>
        </p:nvSpPr>
        <p:spPr>
          <a:xfrm>
            <a:off x="359054" y="1827444"/>
            <a:ext cx="2699700" cy="8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900"/>
              <a:buFont typeface="Arial"/>
              <a:buNone/>
            </a:pPr>
            <a:r>
              <a:rPr b="0" i="0" lang="en-US" sz="3900" u="none" cap="none" strike="noStrike">
                <a:solidFill>
                  <a:schemeClr val="accent1"/>
                </a:solidFill>
                <a:latin typeface="Arial"/>
                <a:ea typeface="Arial"/>
                <a:cs typeface="Arial"/>
                <a:sym typeface="Arial"/>
              </a:rPr>
              <a:t>Thank you!</a:t>
            </a:r>
            <a:endParaRPr b="0" i="0" sz="1000" u="none" cap="none" strike="noStrike">
              <a:solidFill>
                <a:schemeClr val="accent1"/>
              </a:solidFill>
              <a:latin typeface="Arial"/>
              <a:ea typeface="Arial"/>
              <a:cs typeface="Arial"/>
              <a:sym typeface="Arial"/>
            </a:endParaRPr>
          </a:p>
        </p:txBody>
      </p:sp>
      <p:pic>
        <p:nvPicPr>
          <p:cNvPr id="177" name="Google Shape;177;p25"/>
          <p:cNvPicPr preferRelativeResize="0"/>
          <p:nvPr/>
        </p:nvPicPr>
        <p:blipFill rotWithShape="1">
          <a:blip r:embed="rId2">
            <a:alphaModFix/>
          </a:blip>
          <a:srcRect b="0" l="0" r="0" t="0"/>
          <a:stretch/>
        </p:blipFill>
        <p:spPr>
          <a:xfrm>
            <a:off x="5003846" y="479916"/>
            <a:ext cx="3778851" cy="3778851"/>
          </a:xfrm>
          <a:prstGeom prst="rect">
            <a:avLst/>
          </a:prstGeom>
          <a:noFill/>
          <a:ln>
            <a:noFill/>
          </a:ln>
        </p:spPr>
      </p:pic>
      <p:pic>
        <p:nvPicPr>
          <p:cNvPr id="178" name="Google Shape;178;p25"/>
          <p:cNvPicPr preferRelativeResize="0"/>
          <p:nvPr/>
        </p:nvPicPr>
        <p:blipFill rotWithShape="1">
          <a:blip r:embed="rId3">
            <a:alphaModFix/>
          </a:blip>
          <a:srcRect b="0" l="0" r="0" t="0"/>
          <a:stretch/>
        </p:blipFill>
        <p:spPr>
          <a:xfrm>
            <a:off x="5003836" y="6223520"/>
            <a:ext cx="321798" cy="215972"/>
          </a:xfrm>
          <a:prstGeom prst="rect">
            <a:avLst/>
          </a:prstGeom>
          <a:noFill/>
          <a:ln>
            <a:noFill/>
          </a:ln>
        </p:spPr>
      </p:pic>
      <p:sp>
        <p:nvSpPr>
          <p:cNvPr id="179" name="Google Shape;179;p25">
            <a:hlinkClick r:id="rId4"/>
          </p:cNvPr>
          <p:cNvSpPr txBox="1"/>
          <p:nvPr/>
        </p:nvSpPr>
        <p:spPr>
          <a:xfrm>
            <a:off x="5454683" y="6223526"/>
            <a:ext cx="3226800" cy="288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900"/>
              <a:buFont typeface="Arial"/>
              <a:buNone/>
            </a:pPr>
            <a:r>
              <a:rPr b="0" i="0" lang="en-US" sz="7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700" u="none" cap="none" strike="noStrike">
              <a:solidFill>
                <a:schemeClr val="lt2"/>
              </a:solidFill>
              <a:latin typeface="Arial"/>
              <a:ea typeface="Arial"/>
              <a:cs typeface="Arial"/>
              <a:sym typeface="Arial"/>
            </a:endParaRPr>
          </a:p>
        </p:txBody>
      </p:sp>
      <p:pic>
        <p:nvPicPr>
          <p:cNvPr id="180" name="Google Shape;180;p25"/>
          <p:cNvPicPr preferRelativeResize="0"/>
          <p:nvPr/>
        </p:nvPicPr>
        <p:blipFill rotWithShape="1">
          <a:blip r:embed="rId5">
            <a:alphaModFix/>
          </a:blip>
          <a:srcRect b="12357" l="8119" r="8085" t="12328"/>
          <a:stretch/>
        </p:blipFill>
        <p:spPr>
          <a:xfrm>
            <a:off x="359989" y="5998951"/>
            <a:ext cx="1695790" cy="641455"/>
          </a:xfrm>
          <a:prstGeom prst="rect">
            <a:avLst/>
          </a:prstGeom>
          <a:noFill/>
          <a:ln>
            <a:noFill/>
          </a:ln>
        </p:spPr>
      </p:pic>
      <p:sp>
        <p:nvSpPr>
          <p:cNvPr id="181" name="Google Shape;181;p25"/>
          <p:cNvSpPr txBox="1"/>
          <p:nvPr>
            <p:ph idx="12" type="sldNum"/>
          </p:nvPr>
        </p:nvSpPr>
        <p:spPr>
          <a:xfrm>
            <a:off x="8556784" y="6333135"/>
            <a:ext cx="548700" cy="5248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Black">
  <p:cSld name="TITLE_2">
    <p:bg>
      <p:bgPr>
        <a:solidFill>
          <a:schemeClr val="dk1"/>
        </a:solidFill>
      </p:bgPr>
    </p:bg>
    <p:spTree>
      <p:nvGrpSpPr>
        <p:cNvPr id="182" name="Shape 182"/>
        <p:cNvGrpSpPr/>
        <p:nvPr/>
      </p:nvGrpSpPr>
      <p:grpSpPr>
        <a:xfrm>
          <a:off x="0" y="0"/>
          <a:ext cx="0" cy="0"/>
          <a:chOff x="0" y="0"/>
          <a:chExt cx="0" cy="0"/>
        </a:xfrm>
      </p:grpSpPr>
      <p:sp>
        <p:nvSpPr>
          <p:cNvPr id="183" name="Google Shape;183;p26"/>
          <p:cNvSpPr txBox="1"/>
          <p:nvPr>
            <p:ph type="ctrTitle"/>
          </p:nvPr>
        </p:nvSpPr>
        <p:spPr>
          <a:xfrm>
            <a:off x="359054" y="1656860"/>
            <a:ext cx="4050000" cy="1679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pic>
        <p:nvPicPr>
          <p:cNvPr id="184" name="Google Shape;184;p26"/>
          <p:cNvPicPr preferRelativeResize="0"/>
          <p:nvPr/>
        </p:nvPicPr>
        <p:blipFill rotWithShape="1">
          <a:blip r:embed="rId2">
            <a:alphaModFix/>
          </a:blip>
          <a:srcRect b="12357" l="8119" r="8085" t="12328"/>
          <a:stretch/>
        </p:blipFill>
        <p:spPr>
          <a:xfrm>
            <a:off x="359989" y="5998951"/>
            <a:ext cx="1695790" cy="641455"/>
          </a:xfrm>
          <a:prstGeom prst="rect">
            <a:avLst/>
          </a:prstGeom>
          <a:noFill/>
          <a:ln>
            <a:noFill/>
          </a:ln>
        </p:spPr>
      </p:pic>
      <p:pic>
        <p:nvPicPr>
          <p:cNvPr id="185" name="Google Shape;185;p26"/>
          <p:cNvPicPr preferRelativeResize="0"/>
          <p:nvPr/>
        </p:nvPicPr>
        <p:blipFill rotWithShape="1">
          <a:blip r:embed="rId3">
            <a:alphaModFix/>
          </a:blip>
          <a:srcRect b="0" l="0" r="0" t="0"/>
          <a:stretch/>
        </p:blipFill>
        <p:spPr>
          <a:xfrm>
            <a:off x="5003846" y="479916"/>
            <a:ext cx="3778851" cy="3778851"/>
          </a:xfrm>
          <a:prstGeom prst="rect">
            <a:avLst/>
          </a:prstGeom>
          <a:noFill/>
          <a:ln>
            <a:noFill/>
          </a:ln>
        </p:spPr>
      </p:pic>
      <p:cxnSp>
        <p:nvCxnSpPr>
          <p:cNvPr id="186" name="Google Shape;186;p26"/>
          <p:cNvCxnSpPr/>
          <p:nvPr/>
        </p:nvCxnSpPr>
        <p:spPr>
          <a:xfrm>
            <a:off x="2555752" y="6045173"/>
            <a:ext cx="0" cy="596400"/>
          </a:xfrm>
          <a:prstGeom prst="straightConnector1">
            <a:avLst/>
          </a:prstGeom>
          <a:noFill/>
          <a:ln cap="flat" cmpd="sng" w="19050">
            <a:solidFill>
              <a:schemeClr val="lt2"/>
            </a:solidFill>
            <a:prstDash val="solid"/>
            <a:round/>
            <a:headEnd len="sm" w="sm" type="none"/>
            <a:tailEnd len="sm" w="sm" type="none"/>
          </a:ln>
        </p:spPr>
      </p:cxnSp>
      <p:grpSp>
        <p:nvGrpSpPr>
          <p:cNvPr id="187" name="Google Shape;187;p26"/>
          <p:cNvGrpSpPr/>
          <p:nvPr/>
        </p:nvGrpSpPr>
        <p:grpSpPr>
          <a:xfrm>
            <a:off x="3056310" y="6046235"/>
            <a:ext cx="1477163" cy="589000"/>
            <a:chOff x="14764800" y="9069350"/>
            <a:chExt cx="2954325" cy="883500"/>
          </a:xfrm>
        </p:grpSpPr>
        <p:cxnSp>
          <p:nvCxnSpPr>
            <p:cNvPr id="188" name="Google Shape;188;p26"/>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189" name="Google Shape;189;p26"/>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190" name="Google Shape;190;p26"/>
            <p:cNvSpPr txBox="1"/>
            <p:nvPr/>
          </p:nvSpPr>
          <p:spPr>
            <a:xfrm>
              <a:off x="14764800" y="90693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i4Trust Website</a:t>
              </a:r>
              <a:endParaRPr b="0" i="0" sz="1000" u="none" cap="none" strike="noStrike">
                <a:solidFill>
                  <a:schemeClr val="lt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i4Trust Community</a:t>
              </a:r>
              <a:endParaRPr b="0" i="0" sz="1000" u="none" cap="none" strike="noStrike">
                <a:solidFill>
                  <a:schemeClr val="lt1"/>
                </a:solidFill>
                <a:latin typeface="Arial"/>
                <a:ea typeface="Arial"/>
                <a:cs typeface="Arial"/>
                <a:sym typeface="Arial"/>
              </a:endParaRPr>
            </a:p>
          </p:txBody>
        </p:sp>
      </p:grpSp>
      <p:pic>
        <p:nvPicPr>
          <p:cNvPr id="191" name="Google Shape;191;p26"/>
          <p:cNvPicPr preferRelativeResize="0"/>
          <p:nvPr/>
        </p:nvPicPr>
        <p:blipFill rotWithShape="1">
          <a:blip r:embed="rId4">
            <a:alphaModFix/>
          </a:blip>
          <a:srcRect b="758" l="0" r="0" t="748"/>
          <a:stretch/>
        </p:blipFill>
        <p:spPr>
          <a:xfrm>
            <a:off x="5532719" y="6192172"/>
            <a:ext cx="873308" cy="226771"/>
          </a:xfrm>
          <a:prstGeom prst="rect">
            <a:avLst/>
          </a:prstGeom>
          <a:noFill/>
          <a:ln>
            <a:noFill/>
          </a:ln>
        </p:spPr>
      </p:pic>
      <p:pic>
        <p:nvPicPr>
          <p:cNvPr id="192" name="Google Shape;192;p26"/>
          <p:cNvPicPr preferRelativeResize="0"/>
          <p:nvPr/>
        </p:nvPicPr>
        <p:blipFill rotWithShape="1">
          <a:blip r:embed="rId5">
            <a:alphaModFix/>
          </a:blip>
          <a:srcRect b="425" l="0" r="0" t="426"/>
          <a:stretch/>
        </p:blipFill>
        <p:spPr>
          <a:xfrm>
            <a:off x="7820121" y="6192174"/>
            <a:ext cx="962569" cy="226771"/>
          </a:xfrm>
          <a:prstGeom prst="rect">
            <a:avLst/>
          </a:prstGeom>
          <a:noFill/>
          <a:ln>
            <a:noFill/>
          </a:ln>
        </p:spPr>
      </p:pic>
      <p:pic>
        <p:nvPicPr>
          <p:cNvPr id="193" name="Google Shape;193;p26"/>
          <p:cNvPicPr preferRelativeResize="0"/>
          <p:nvPr/>
        </p:nvPicPr>
        <p:blipFill rotWithShape="1">
          <a:blip r:embed="rId6">
            <a:alphaModFix/>
          </a:blip>
          <a:srcRect b="416" l="0" r="0" t="415"/>
          <a:stretch/>
        </p:blipFill>
        <p:spPr>
          <a:xfrm>
            <a:off x="6905999" y="6046700"/>
            <a:ext cx="414158" cy="440043"/>
          </a:xfrm>
          <a:prstGeom prst="rect">
            <a:avLst/>
          </a:prstGeom>
          <a:noFill/>
          <a:ln>
            <a:noFill/>
          </a:ln>
        </p:spPr>
      </p:pic>
      <p:cxnSp>
        <p:nvCxnSpPr>
          <p:cNvPr id="194" name="Google Shape;194;p26"/>
          <p:cNvCxnSpPr/>
          <p:nvPr/>
        </p:nvCxnSpPr>
        <p:spPr>
          <a:xfrm>
            <a:off x="5032745" y="6045173"/>
            <a:ext cx="0" cy="596400"/>
          </a:xfrm>
          <a:prstGeom prst="straightConnector1">
            <a:avLst/>
          </a:prstGeom>
          <a:noFill/>
          <a:ln cap="flat" cmpd="sng" w="19050">
            <a:solidFill>
              <a:schemeClr val="lt2"/>
            </a:solidFill>
            <a:prstDash val="solid"/>
            <a:round/>
            <a:headEnd len="sm" w="sm" type="none"/>
            <a:tailEnd len="sm" w="sm" type="none"/>
          </a:ln>
        </p:spPr>
      </p:cxnSp>
      <p:sp>
        <p:nvSpPr>
          <p:cNvPr id="195" name="Google Shape;195;p26"/>
          <p:cNvSpPr txBox="1"/>
          <p:nvPr>
            <p:ph idx="12" type="sldNum"/>
          </p:nvPr>
        </p:nvSpPr>
        <p:spPr>
          <a:xfrm>
            <a:off x="8556784" y="6333135"/>
            <a:ext cx="548700" cy="5248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White">
  <p:cSld name="TITLE_1_1">
    <p:bg>
      <p:bgPr>
        <a:solidFill>
          <a:schemeClr val="lt1"/>
        </a:solidFill>
      </p:bgPr>
    </p:bg>
    <p:spTree>
      <p:nvGrpSpPr>
        <p:cNvPr id="196" name="Shape 196"/>
        <p:cNvGrpSpPr/>
        <p:nvPr/>
      </p:nvGrpSpPr>
      <p:grpSpPr>
        <a:xfrm>
          <a:off x="0" y="0"/>
          <a:ext cx="0" cy="0"/>
          <a:chOff x="0" y="0"/>
          <a:chExt cx="0" cy="0"/>
        </a:xfrm>
      </p:grpSpPr>
      <p:sp>
        <p:nvSpPr>
          <p:cNvPr id="197" name="Google Shape;197;p27"/>
          <p:cNvSpPr txBox="1"/>
          <p:nvPr>
            <p:ph type="ctrTitle"/>
          </p:nvPr>
        </p:nvSpPr>
        <p:spPr>
          <a:xfrm>
            <a:off x="359054" y="1655709"/>
            <a:ext cx="4050000" cy="1679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2400"/>
              <a:buFont typeface="Arial"/>
              <a:buNone/>
              <a:defRPr b="0" i="0" sz="2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cxnSp>
        <p:nvCxnSpPr>
          <p:cNvPr id="198" name="Google Shape;198;p27"/>
          <p:cNvCxnSpPr/>
          <p:nvPr/>
        </p:nvCxnSpPr>
        <p:spPr>
          <a:xfrm>
            <a:off x="2555752" y="6045173"/>
            <a:ext cx="0" cy="596400"/>
          </a:xfrm>
          <a:prstGeom prst="straightConnector1">
            <a:avLst/>
          </a:prstGeom>
          <a:noFill/>
          <a:ln cap="flat" cmpd="sng" w="19050">
            <a:solidFill>
              <a:srgbClr val="D8D8D8"/>
            </a:solidFill>
            <a:prstDash val="solid"/>
            <a:round/>
            <a:headEnd len="sm" w="sm" type="none"/>
            <a:tailEnd len="sm" w="sm" type="none"/>
          </a:ln>
        </p:spPr>
      </p:cxnSp>
      <p:pic>
        <p:nvPicPr>
          <p:cNvPr id="199" name="Google Shape;199;p27"/>
          <p:cNvPicPr preferRelativeResize="0"/>
          <p:nvPr/>
        </p:nvPicPr>
        <p:blipFill rotWithShape="1">
          <a:blip r:embed="rId2">
            <a:alphaModFix/>
          </a:blip>
          <a:srcRect b="0" l="0" r="0" t="0"/>
          <a:stretch/>
        </p:blipFill>
        <p:spPr>
          <a:xfrm>
            <a:off x="5003846" y="479916"/>
            <a:ext cx="3778851" cy="3778851"/>
          </a:xfrm>
          <a:prstGeom prst="rect">
            <a:avLst/>
          </a:prstGeom>
          <a:noFill/>
          <a:ln>
            <a:noFill/>
          </a:ln>
        </p:spPr>
      </p:pic>
      <p:grpSp>
        <p:nvGrpSpPr>
          <p:cNvPr id="200" name="Google Shape;200;p27"/>
          <p:cNvGrpSpPr/>
          <p:nvPr/>
        </p:nvGrpSpPr>
        <p:grpSpPr>
          <a:xfrm>
            <a:off x="3056310" y="6046235"/>
            <a:ext cx="1477163" cy="589000"/>
            <a:chOff x="14764800" y="9069350"/>
            <a:chExt cx="2954325" cy="883500"/>
          </a:xfrm>
        </p:grpSpPr>
        <p:cxnSp>
          <p:nvCxnSpPr>
            <p:cNvPr id="201" name="Google Shape;201;p27"/>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202" name="Google Shape;202;p27"/>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203" name="Google Shape;203;p27"/>
            <p:cNvSpPr txBox="1"/>
            <p:nvPr/>
          </p:nvSpPr>
          <p:spPr>
            <a:xfrm>
              <a:off x="14764800" y="90693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i4Trust Website</a:t>
              </a:r>
              <a:endParaRPr b="0" i="0" sz="1000" u="none" cap="none" strike="noStrike">
                <a:solidFill>
                  <a:schemeClr val="dk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i4Trust Community</a:t>
              </a:r>
              <a:endParaRPr b="0" i="0" sz="1000" u="none" cap="none" strike="noStrike">
                <a:solidFill>
                  <a:schemeClr val="dk1"/>
                </a:solidFill>
                <a:latin typeface="Arial"/>
                <a:ea typeface="Arial"/>
                <a:cs typeface="Arial"/>
                <a:sym typeface="Arial"/>
              </a:endParaRPr>
            </a:p>
          </p:txBody>
        </p:sp>
      </p:grpSp>
      <p:pic>
        <p:nvPicPr>
          <p:cNvPr id="204" name="Google Shape;204;p27"/>
          <p:cNvPicPr preferRelativeResize="0"/>
          <p:nvPr/>
        </p:nvPicPr>
        <p:blipFill rotWithShape="1">
          <a:blip r:embed="rId3">
            <a:alphaModFix/>
          </a:blip>
          <a:srcRect b="12356" l="8109" r="8108" t="12341"/>
          <a:stretch/>
        </p:blipFill>
        <p:spPr>
          <a:xfrm>
            <a:off x="359989" y="5998951"/>
            <a:ext cx="1695790" cy="641455"/>
          </a:xfrm>
          <a:prstGeom prst="rect">
            <a:avLst/>
          </a:prstGeom>
          <a:noFill/>
          <a:ln>
            <a:noFill/>
          </a:ln>
        </p:spPr>
      </p:pic>
      <p:pic>
        <p:nvPicPr>
          <p:cNvPr id="205" name="Google Shape;205;p27"/>
          <p:cNvPicPr preferRelativeResize="0"/>
          <p:nvPr/>
        </p:nvPicPr>
        <p:blipFill rotWithShape="1">
          <a:blip r:embed="rId4">
            <a:alphaModFix/>
          </a:blip>
          <a:srcRect b="0" l="0" r="0" t="0"/>
          <a:stretch/>
        </p:blipFill>
        <p:spPr>
          <a:xfrm>
            <a:off x="5532719" y="6192172"/>
            <a:ext cx="873307" cy="226771"/>
          </a:xfrm>
          <a:prstGeom prst="rect">
            <a:avLst/>
          </a:prstGeom>
          <a:noFill/>
          <a:ln>
            <a:noFill/>
          </a:ln>
        </p:spPr>
      </p:pic>
      <p:pic>
        <p:nvPicPr>
          <p:cNvPr id="206" name="Google Shape;206;p27"/>
          <p:cNvPicPr preferRelativeResize="0"/>
          <p:nvPr/>
        </p:nvPicPr>
        <p:blipFill rotWithShape="1">
          <a:blip r:embed="rId5">
            <a:alphaModFix/>
          </a:blip>
          <a:srcRect b="0" l="0" r="0" t="0"/>
          <a:stretch/>
        </p:blipFill>
        <p:spPr>
          <a:xfrm>
            <a:off x="7820121" y="6192174"/>
            <a:ext cx="962569" cy="226771"/>
          </a:xfrm>
          <a:prstGeom prst="rect">
            <a:avLst/>
          </a:prstGeom>
          <a:noFill/>
          <a:ln>
            <a:noFill/>
          </a:ln>
        </p:spPr>
      </p:pic>
      <p:pic>
        <p:nvPicPr>
          <p:cNvPr id="207" name="Google Shape;207;p27"/>
          <p:cNvPicPr preferRelativeResize="0"/>
          <p:nvPr/>
        </p:nvPicPr>
        <p:blipFill rotWithShape="1">
          <a:blip r:embed="rId6">
            <a:alphaModFix/>
          </a:blip>
          <a:srcRect b="0" l="-20" r="20" t="0"/>
          <a:stretch/>
        </p:blipFill>
        <p:spPr>
          <a:xfrm>
            <a:off x="6905999" y="6046700"/>
            <a:ext cx="414158" cy="440043"/>
          </a:xfrm>
          <a:prstGeom prst="rect">
            <a:avLst/>
          </a:prstGeom>
          <a:noFill/>
          <a:ln>
            <a:noFill/>
          </a:ln>
        </p:spPr>
      </p:pic>
      <p:cxnSp>
        <p:nvCxnSpPr>
          <p:cNvPr id="208" name="Google Shape;208;p27"/>
          <p:cNvCxnSpPr/>
          <p:nvPr/>
        </p:nvCxnSpPr>
        <p:spPr>
          <a:xfrm>
            <a:off x="5032745" y="6045173"/>
            <a:ext cx="0" cy="596400"/>
          </a:xfrm>
          <a:prstGeom prst="straightConnector1">
            <a:avLst/>
          </a:prstGeom>
          <a:noFill/>
          <a:ln cap="flat" cmpd="sng" w="19050">
            <a:solidFill>
              <a:srgbClr val="D8D8D8"/>
            </a:solidFill>
            <a:prstDash val="solid"/>
            <a:round/>
            <a:headEnd len="sm" w="sm" type="none"/>
            <a:tailEnd len="sm" w="sm" type="none"/>
          </a:ln>
        </p:spPr>
      </p:cxnSp>
      <p:sp>
        <p:nvSpPr>
          <p:cNvPr id="209" name="Google Shape;209;p27"/>
          <p:cNvSpPr txBox="1"/>
          <p:nvPr>
            <p:ph idx="12" type="sldNum"/>
          </p:nvPr>
        </p:nvSpPr>
        <p:spPr>
          <a:xfrm>
            <a:off x="8556784" y="6333135"/>
            <a:ext cx="548700" cy="5248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Black">
  <p:cSld name="7_Blank">
    <p:bg>
      <p:bgPr>
        <a:solidFill>
          <a:schemeClr val="dk1"/>
        </a:solidFill>
      </p:bgPr>
    </p:bg>
    <p:spTree>
      <p:nvGrpSpPr>
        <p:cNvPr id="210" name="Shape 210"/>
        <p:cNvGrpSpPr/>
        <p:nvPr/>
      </p:nvGrpSpPr>
      <p:grpSpPr>
        <a:xfrm>
          <a:off x="0" y="0"/>
          <a:ext cx="0" cy="0"/>
          <a:chOff x="0" y="0"/>
          <a:chExt cx="0" cy="0"/>
        </a:xfrm>
      </p:grpSpPr>
      <p:sp>
        <p:nvSpPr>
          <p:cNvPr id="211" name="Google Shape;211;p28"/>
          <p:cNvSpPr txBox="1"/>
          <p:nvPr>
            <p:ph type="title"/>
          </p:nvPr>
        </p:nvSpPr>
        <p:spPr>
          <a:xfrm>
            <a:off x="359054" y="360000"/>
            <a:ext cx="8099100" cy="1006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212" name="Google Shape;212;p28"/>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213" name="Google Shape;213;p28"/>
          <p:cNvPicPr preferRelativeResize="0"/>
          <p:nvPr/>
        </p:nvPicPr>
        <p:blipFill rotWithShape="1">
          <a:blip r:embed="rId2">
            <a:alphaModFix/>
          </a:blip>
          <a:srcRect b="12357" l="8119" r="8085" t="12328"/>
          <a:stretch/>
        </p:blipFill>
        <p:spPr>
          <a:xfrm>
            <a:off x="8063752" y="6358886"/>
            <a:ext cx="899972" cy="339940"/>
          </a:xfrm>
          <a:prstGeom prst="rect">
            <a:avLst/>
          </a:prstGeom>
          <a:noFill/>
          <a:ln>
            <a:noFill/>
          </a:ln>
        </p:spPr>
      </p:pic>
      <p:pic>
        <p:nvPicPr>
          <p:cNvPr id="214" name="Google Shape;214;p28"/>
          <p:cNvPicPr preferRelativeResize="0"/>
          <p:nvPr/>
        </p:nvPicPr>
        <p:blipFill rotWithShape="1">
          <a:blip r:embed="rId3">
            <a:alphaModFix/>
          </a:blip>
          <a:srcRect b="0" l="0" r="0" t="0"/>
          <a:stretch/>
        </p:blipFill>
        <p:spPr>
          <a:xfrm flipH="1" rot="10800000">
            <a:off x="0" y="6453027"/>
            <a:ext cx="404948" cy="404947"/>
          </a:xfrm>
          <a:prstGeom prst="rect">
            <a:avLst/>
          </a:prstGeom>
          <a:noFill/>
          <a:ln>
            <a:noFill/>
          </a:ln>
        </p:spPr>
      </p:pic>
      <p:pic>
        <p:nvPicPr>
          <p:cNvPr id="215" name="Google Shape;215;p28"/>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216" name="Google Shape;216;p28"/>
          <p:cNvSpPr txBox="1"/>
          <p:nvPr>
            <p:ph idx="1" type="body"/>
          </p:nvPr>
        </p:nvSpPr>
        <p:spPr>
          <a:xfrm>
            <a:off x="359054" y="1440000"/>
            <a:ext cx="8099100" cy="468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lt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lt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lt1"/>
                </a:solidFill>
                <a:latin typeface="Arial"/>
                <a:ea typeface="Arial"/>
                <a:cs typeface="Arial"/>
                <a:sym typeface="Arial"/>
              </a:defRPr>
            </a:lvl4pPr>
            <a:lvl5pPr indent="-323850" lvl="4" marL="2286000" marR="0" rtl="0" algn="l">
              <a:lnSpc>
                <a:spcPct val="100000"/>
              </a:lnSpc>
              <a:spcBef>
                <a:spcPts val="400"/>
              </a:spcBef>
              <a:spcAft>
                <a:spcPts val="0"/>
              </a:spcAft>
              <a:buClr>
                <a:schemeClr val="lt1"/>
              </a:buClr>
              <a:buSzPts val="1500"/>
              <a:buFont typeface="Arial"/>
              <a:buChar char="■"/>
              <a:defRPr b="0" i="0" sz="900" u="none" cap="none" strike="noStrike">
                <a:solidFill>
                  <a:schemeClr val="lt1"/>
                </a:solidFill>
                <a:latin typeface="Arial"/>
                <a:ea typeface="Arial"/>
                <a:cs typeface="Arial"/>
                <a:sym typeface="Arial"/>
              </a:defRPr>
            </a:lvl5pPr>
            <a:lvl6pPr indent="-336550" lvl="5" marL="27432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Black">
  <p:cSld name="6_Blank">
    <p:bg>
      <p:bgPr>
        <a:solidFill>
          <a:schemeClr val="dk1"/>
        </a:solidFill>
      </p:bgPr>
    </p:bg>
    <p:spTree>
      <p:nvGrpSpPr>
        <p:cNvPr id="217" name="Shape 217"/>
        <p:cNvGrpSpPr/>
        <p:nvPr/>
      </p:nvGrpSpPr>
      <p:grpSpPr>
        <a:xfrm>
          <a:off x="0" y="0"/>
          <a:ext cx="0" cy="0"/>
          <a:chOff x="0" y="0"/>
          <a:chExt cx="0" cy="0"/>
        </a:xfrm>
      </p:grpSpPr>
      <p:sp>
        <p:nvSpPr>
          <p:cNvPr id="218" name="Google Shape;218;p29"/>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219" name="Google Shape;219;p29"/>
          <p:cNvPicPr preferRelativeResize="0"/>
          <p:nvPr/>
        </p:nvPicPr>
        <p:blipFill rotWithShape="1">
          <a:blip r:embed="rId2">
            <a:alphaModFix/>
          </a:blip>
          <a:srcRect b="12357" l="8119" r="8085" t="12328"/>
          <a:stretch/>
        </p:blipFill>
        <p:spPr>
          <a:xfrm>
            <a:off x="8063752" y="6358886"/>
            <a:ext cx="899972" cy="339940"/>
          </a:xfrm>
          <a:prstGeom prst="rect">
            <a:avLst/>
          </a:prstGeom>
          <a:noFill/>
          <a:ln>
            <a:noFill/>
          </a:ln>
        </p:spPr>
      </p:pic>
      <p:pic>
        <p:nvPicPr>
          <p:cNvPr id="220" name="Google Shape;220;p29"/>
          <p:cNvPicPr preferRelativeResize="0"/>
          <p:nvPr/>
        </p:nvPicPr>
        <p:blipFill rotWithShape="1">
          <a:blip r:embed="rId3">
            <a:alphaModFix/>
          </a:blip>
          <a:srcRect b="0" l="0" r="0" t="0"/>
          <a:stretch/>
        </p:blipFill>
        <p:spPr>
          <a:xfrm flipH="1" rot="10800000">
            <a:off x="0" y="6453027"/>
            <a:ext cx="404948" cy="404947"/>
          </a:xfrm>
          <a:prstGeom prst="rect">
            <a:avLst/>
          </a:prstGeom>
          <a:noFill/>
          <a:ln>
            <a:noFill/>
          </a:ln>
        </p:spPr>
      </p:pic>
      <p:pic>
        <p:nvPicPr>
          <p:cNvPr id="221" name="Google Shape;221;p29"/>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222" name="Google Shape;222;p29"/>
          <p:cNvSpPr txBox="1"/>
          <p:nvPr>
            <p:ph type="title"/>
          </p:nvPr>
        </p:nvSpPr>
        <p:spPr>
          <a:xfrm>
            <a:off x="359054" y="360000"/>
            <a:ext cx="8099100" cy="1006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Black">
  <p:cSld name="2_Blank">
    <p:bg>
      <p:bgPr>
        <a:solidFill>
          <a:schemeClr val="dk1"/>
        </a:solidFill>
      </p:bgPr>
    </p:bg>
    <p:spTree>
      <p:nvGrpSpPr>
        <p:cNvPr id="223" name="Shape 223"/>
        <p:cNvGrpSpPr/>
        <p:nvPr/>
      </p:nvGrpSpPr>
      <p:grpSpPr>
        <a:xfrm>
          <a:off x="0" y="0"/>
          <a:ext cx="0" cy="0"/>
          <a:chOff x="0" y="0"/>
          <a:chExt cx="0" cy="0"/>
        </a:xfrm>
      </p:grpSpPr>
      <p:sp>
        <p:nvSpPr>
          <p:cNvPr id="224" name="Google Shape;224;p30"/>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225" name="Google Shape;225;p30"/>
          <p:cNvPicPr preferRelativeResize="0"/>
          <p:nvPr/>
        </p:nvPicPr>
        <p:blipFill rotWithShape="1">
          <a:blip r:embed="rId2">
            <a:alphaModFix/>
          </a:blip>
          <a:srcRect b="12357" l="8119" r="8085" t="12328"/>
          <a:stretch/>
        </p:blipFill>
        <p:spPr>
          <a:xfrm>
            <a:off x="8063752" y="6358886"/>
            <a:ext cx="899972" cy="339940"/>
          </a:xfrm>
          <a:prstGeom prst="rect">
            <a:avLst/>
          </a:prstGeom>
          <a:noFill/>
          <a:ln>
            <a:noFill/>
          </a:ln>
        </p:spPr>
      </p:pic>
      <p:pic>
        <p:nvPicPr>
          <p:cNvPr id="226" name="Google Shape;226;p30"/>
          <p:cNvPicPr preferRelativeResize="0"/>
          <p:nvPr/>
        </p:nvPicPr>
        <p:blipFill rotWithShape="1">
          <a:blip r:embed="rId3">
            <a:alphaModFix/>
          </a:blip>
          <a:srcRect b="0" l="0" r="0" t="0"/>
          <a:stretch/>
        </p:blipFill>
        <p:spPr>
          <a:xfrm flipH="1" rot="10800000">
            <a:off x="0" y="6453027"/>
            <a:ext cx="404948" cy="404947"/>
          </a:xfrm>
          <a:prstGeom prst="rect">
            <a:avLst/>
          </a:prstGeom>
          <a:noFill/>
          <a:ln>
            <a:noFill/>
          </a:ln>
        </p:spPr>
      </p:pic>
      <p:pic>
        <p:nvPicPr>
          <p:cNvPr id="227" name="Google Shape;227;p30"/>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White">
  <p:cSld name="2_Blank_1">
    <p:bg>
      <p:bgPr>
        <a:solidFill>
          <a:schemeClr val="lt1"/>
        </a:solidFill>
      </p:bgPr>
    </p:bg>
    <p:spTree>
      <p:nvGrpSpPr>
        <p:cNvPr id="228" name="Shape 228"/>
        <p:cNvGrpSpPr/>
        <p:nvPr/>
      </p:nvGrpSpPr>
      <p:grpSpPr>
        <a:xfrm>
          <a:off x="0" y="0"/>
          <a:ext cx="0" cy="0"/>
          <a:chOff x="0" y="0"/>
          <a:chExt cx="0" cy="0"/>
        </a:xfrm>
      </p:grpSpPr>
      <p:sp>
        <p:nvSpPr>
          <p:cNvPr id="229" name="Google Shape;229;p31"/>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230" name="Google Shape;230;p31"/>
          <p:cNvPicPr preferRelativeResize="0"/>
          <p:nvPr/>
        </p:nvPicPr>
        <p:blipFill rotWithShape="1">
          <a:blip r:embed="rId2">
            <a:alphaModFix/>
          </a:blip>
          <a:srcRect b="12356" l="8109" r="8108" t="12341"/>
          <a:stretch/>
        </p:blipFill>
        <p:spPr>
          <a:xfrm>
            <a:off x="8063752" y="6358886"/>
            <a:ext cx="899972" cy="340068"/>
          </a:xfrm>
          <a:prstGeom prst="rect">
            <a:avLst/>
          </a:prstGeom>
          <a:noFill/>
          <a:ln>
            <a:noFill/>
          </a:ln>
        </p:spPr>
      </p:pic>
      <p:pic>
        <p:nvPicPr>
          <p:cNvPr id="231" name="Google Shape;231;p31"/>
          <p:cNvPicPr preferRelativeResize="0"/>
          <p:nvPr/>
        </p:nvPicPr>
        <p:blipFill rotWithShape="1">
          <a:blip r:embed="rId3">
            <a:alphaModFix/>
          </a:blip>
          <a:srcRect b="0" l="0" r="0" t="0"/>
          <a:stretch/>
        </p:blipFill>
        <p:spPr>
          <a:xfrm flipH="1" rot="10800000">
            <a:off x="0" y="6453027"/>
            <a:ext cx="404948" cy="404947"/>
          </a:xfrm>
          <a:prstGeom prst="rect">
            <a:avLst/>
          </a:prstGeom>
          <a:noFill/>
          <a:ln>
            <a:noFill/>
          </a:ln>
        </p:spPr>
      </p:pic>
      <p:pic>
        <p:nvPicPr>
          <p:cNvPr id="232" name="Google Shape;232;p31"/>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34" name="Shape 34"/>
        <p:cNvGrpSpPr/>
        <p:nvPr/>
      </p:nvGrpSpPr>
      <p:grpSpPr>
        <a:xfrm>
          <a:off x="0" y="0"/>
          <a:ext cx="0" cy="0"/>
          <a:chOff x="0" y="0"/>
          <a:chExt cx="0" cy="0"/>
        </a:xfrm>
      </p:grpSpPr>
      <p:sp>
        <p:nvSpPr>
          <p:cNvPr id="35" name="Google Shape;35;p4"/>
          <p:cNvSpPr/>
          <p:nvPr/>
        </p:nvSpPr>
        <p:spPr>
          <a:xfrm rot="5400000">
            <a:off x="419100" y="6467475"/>
            <a:ext cx="190500" cy="120650"/>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 name="Google Shape;36;p4"/>
          <p:cNvSpPr txBox="1"/>
          <p:nvPr>
            <p:ph type="title"/>
          </p:nvPr>
        </p:nvSpPr>
        <p:spPr>
          <a:xfrm>
            <a:off x="457200" y="228600"/>
            <a:ext cx="8229600" cy="914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
          <p:cNvSpPr txBox="1"/>
          <p:nvPr>
            <p:ph idx="10" type="dt"/>
          </p:nvPr>
        </p:nvSpPr>
        <p:spPr>
          <a:xfrm>
            <a:off x="6400800" y="6356350"/>
            <a:ext cx="2289175"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1" type="ftr"/>
          </p:nvPr>
        </p:nvSpPr>
        <p:spPr>
          <a:xfrm>
            <a:off x="2898775" y="6356350"/>
            <a:ext cx="3505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2" type="sldNum"/>
          </p:nvPr>
        </p:nvSpPr>
        <p:spPr>
          <a:xfrm>
            <a:off x="612775" y="6356350"/>
            <a:ext cx="1981200" cy="365125"/>
          </a:xfrm>
          <a:prstGeom prst="rect">
            <a:avLst/>
          </a:prstGeom>
          <a:noFill/>
          <a:ln>
            <a:noFill/>
          </a:ln>
        </p:spPr>
        <p:txBody>
          <a:bodyPr anchorCtr="0" anchor="t" bIns="45700" lIns="91425" spcFirstLastPara="1" rIns="91425" wrap="square" tIns="45700">
            <a:noAutofit/>
          </a:bodyPr>
          <a:lstStyle>
            <a:lvl1pPr indent="0" lvl="0" marL="0" marR="0" algn="l">
              <a:spcBef>
                <a:spcPts val="0"/>
              </a:spcBef>
              <a:spcAft>
                <a:spcPts val="0"/>
              </a:spcAft>
              <a:buNone/>
              <a:defRPr sz="1400">
                <a:solidFill>
                  <a:schemeClr val="dk2"/>
                </a:solidFill>
                <a:latin typeface="Arial"/>
                <a:ea typeface="Arial"/>
                <a:cs typeface="Arial"/>
                <a:sym typeface="Arial"/>
              </a:defRPr>
            </a:lvl1pPr>
            <a:lvl2pPr indent="0" lvl="1" marL="0" marR="0" algn="l">
              <a:spcBef>
                <a:spcPts val="0"/>
              </a:spcBef>
              <a:spcAft>
                <a:spcPts val="0"/>
              </a:spcAft>
              <a:buNone/>
              <a:defRPr sz="1400">
                <a:solidFill>
                  <a:schemeClr val="dk2"/>
                </a:solidFill>
                <a:latin typeface="Arial"/>
                <a:ea typeface="Arial"/>
                <a:cs typeface="Arial"/>
                <a:sym typeface="Arial"/>
              </a:defRPr>
            </a:lvl2pPr>
            <a:lvl3pPr indent="0" lvl="2" marL="0" marR="0" algn="l">
              <a:spcBef>
                <a:spcPts val="0"/>
              </a:spcBef>
              <a:spcAft>
                <a:spcPts val="0"/>
              </a:spcAft>
              <a:buNone/>
              <a:defRPr sz="1400">
                <a:solidFill>
                  <a:schemeClr val="dk2"/>
                </a:solidFill>
                <a:latin typeface="Arial"/>
                <a:ea typeface="Arial"/>
                <a:cs typeface="Arial"/>
                <a:sym typeface="Arial"/>
              </a:defRPr>
            </a:lvl3pPr>
            <a:lvl4pPr indent="0" lvl="3" marL="0" marR="0" algn="l">
              <a:spcBef>
                <a:spcPts val="0"/>
              </a:spcBef>
              <a:spcAft>
                <a:spcPts val="0"/>
              </a:spcAft>
              <a:buNone/>
              <a:defRPr sz="1400">
                <a:solidFill>
                  <a:schemeClr val="dk2"/>
                </a:solidFill>
                <a:latin typeface="Arial"/>
                <a:ea typeface="Arial"/>
                <a:cs typeface="Arial"/>
                <a:sym typeface="Arial"/>
              </a:defRPr>
            </a:lvl4pPr>
            <a:lvl5pPr indent="0" lvl="4" marL="0" marR="0" algn="l">
              <a:spcBef>
                <a:spcPts val="0"/>
              </a:spcBef>
              <a:spcAft>
                <a:spcPts val="0"/>
              </a:spcAft>
              <a:buNone/>
              <a:defRPr sz="1400">
                <a:solidFill>
                  <a:schemeClr val="dk2"/>
                </a:solidFill>
                <a:latin typeface="Arial"/>
                <a:ea typeface="Arial"/>
                <a:cs typeface="Arial"/>
                <a:sym typeface="Arial"/>
              </a:defRPr>
            </a:lvl5pPr>
            <a:lvl6pPr indent="0" lvl="5" marL="0" marR="0" algn="l">
              <a:spcBef>
                <a:spcPts val="0"/>
              </a:spcBef>
              <a:spcAft>
                <a:spcPts val="0"/>
              </a:spcAft>
              <a:buNone/>
              <a:defRPr sz="1400">
                <a:solidFill>
                  <a:schemeClr val="dk2"/>
                </a:solidFill>
                <a:latin typeface="Arial"/>
                <a:ea typeface="Arial"/>
                <a:cs typeface="Arial"/>
                <a:sym typeface="Arial"/>
              </a:defRPr>
            </a:lvl6pPr>
            <a:lvl7pPr indent="0" lvl="6" marL="0" marR="0" algn="l">
              <a:spcBef>
                <a:spcPts val="0"/>
              </a:spcBef>
              <a:spcAft>
                <a:spcPts val="0"/>
              </a:spcAft>
              <a:buNone/>
              <a:defRPr sz="1400">
                <a:solidFill>
                  <a:schemeClr val="dk2"/>
                </a:solidFill>
                <a:latin typeface="Arial"/>
                <a:ea typeface="Arial"/>
                <a:cs typeface="Arial"/>
                <a:sym typeface="Arial"/>
              </a:defRPr>
            </a:lvl7pPr>
            <a:lvl8pPr indent="0" lvl="7" marL="0" marR="0" algn="l">
              <a:spcBef>
                <a:spcPts val="0"/>
              </a:spcBef>
              <a:spcAft>
                <a:spcPts val="0"/>
              </a:spcAft>
              <a:buNone/>
              <a:defRPr sz="1400">
                <a:solidFill>
                  <a:schemeClr val="dk2"/>
                </a:solidFill>
                <a:latin typeface="Arial"/>
                <a:ea typeface="Arial"/>
                <a:cs typeface="Arial"/>
                <a:sym typeface="Arial"/>
              </a:defRPr>
            </a:lvl8pPr>
            <a:lvl9pPr indent="0" lvl="8" marL="0" marR="0" algn="l">
              <a:spcBef>
                <a:spcPts val="0"/>
              </a:spcBef>
              <a:spcAft>
                <a:spcPts val="0"/>
              </a:spcAft>
              <a:buNone/>
              <a:defRPr sz="1400">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Black">
  <p:cSld name="4_Blank">
    <p:bg>
      <p:bgPr>
        <a:solidFill>
          <a:schemeClr val="dk1"/>
        </a:solidFill>
      </p:bgPr>
    </p:bg>
    <p:spTree>
      <p:nvGrpSpPr>
        <p:cNvPr id="233" name="Shape 233"/>
        <p:cNvGrpSpPr/>
        <p:nvPr/>
      </p:nvGrpSpPr>
      <p:grpSpPr>
        <a:xfrm>
          <a:off x="0" y="0"/>
          <a:ext cx="0" cy="0"/>
          <a:chOff x="0" y="0"/>
          <a:chExt cx="0" cy="0"/>
        </a:xfrm>
      </p:grpSpPr>
      <p:sp>
        <p:nvSpPr>
          <p:cNvPr id="234" name="Google Shape;234;p32"/>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235" name="Google Shape;235;p32"/>
          <p:cNvPicPr preferRelativeResize="0"/>
          <p:nvPr/>
        </p:nvPicPr>
        <p:blipFill rotWithShape="1">
          <a:blip r:embed="rId2">
            <a:alphaModFix/>
          </a:blip>
          <a:srcRect b="0" l="0" r="0" t="0"/>
          <a:stretch/>
        </p:blipFill>
        <p:spPr>
          <a:xfrm flipH="1" rot="10800000">
            <a:off x="0" y="6453027"/>
            <a:ext cx="404948" cy="404947"/>
          </a:xfrm>
          <a:prstGeom prst="rect">
            <a:avLst/>
          </a:prstGeom>
          <a:noFill/>
          <a:ln>
            <a:noFill/>
          </a:ln>
        </p:spPr>
      </p:pic>
      <p:pic>
        <p:nvPicPr>
          <p:cNvPr id="236" name="Google Shape;236;p32"/>
          <p:cNvPicPr preferRelativeResize="0"/>
          <p:nvPr/>
        </p:nvPicPr>
        <p:blipFill rotWithShape="1">
          <a:blip r:embed="rId3">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White">
  <p:cSld name="4_Blank_1">
    <p:bg>
      <p:bgPr>
        <a:solidFill>
          <a:schemeClr val="lt1"/>
        </a:solidFill>
      </p:bgPr>
    </p:bg>
    <p:spTree>
      <p:nvGrpSpPr>
        <p:cNvPr id="237" name="Shape 237"/>
        <p:cNvGrpSpPr/>
        <p:nvPr/>
      </p:nvGrpSpPr>
      <p:grpSpPr>
        <a:xfrm>
          <a:off x="0" y="0"/>
          <a:ext cx="0" cy="0"/>
          <a:chOff x="0" y="0"/>
          <a:chExt cx="0" cy="0"/>
        </a:xfrm>
      </p:grpSpPr>
      <p:sp>
        <p:nvSpPr>
          <p:cNvPr id="238" name="Google Shape;238;p33"/>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239" name="Google Shape;239;p33"/>
          <p:cNvPicPr preferRelativeResize="0"/>
          <p:nvPr/>
        </p:nvPicPr>
        <p:blipFill rotWithShape="1">
          <a:blip r:embed="rId2">
            <a:alphaModFix/>
          </a:blip>
          <a:srcRect b="0" l="0" r="0" t="0"/>
          <a:stretch/>
        </p:blipFill>
        <p:spPr>
          <a:xfrm flipH="1" rot="10800000">
            <a:off x="0" y="6453027"/>
            <a:ext cx="404948" cy="404947"/>
          </a:xfrm>
          <a:prstGeom prst="rect">
            <a:avLst/>
          </a:prstGeom>
          <a:noFill/>
          <a:ln>
            <a:noFill/>
          </a:ln>
        </p:spPr>
      </p:pic>
      <p:pic>
        <p:nvPicPr>
          <p:cNvPr id="240" name="Google Shape;240;p33"/>
          <p:cNvPicPr preferRelativeResize="0"/>
          <p:nvPr/>
        </p:nvPicPr>
        <p:blipFill rotWithShape="1">
          <a:blip r:embed="rId3">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White">
  <p:cSld name="5_Blank_1">
    <p:bg>
      <p:bgPr>
        <a:solidFill>
          <a:schemeClr val="lt1"/>
        </a:solidFill>
      </p:bgPr>
    </p:bg>
    <p:spTree>
      <p:nvGrpSpPr>
        <p:cNvPr id="241" name="Shape 241"/>
        <p:cNvGrpSpPr/>
        <p:nvPr/>
      </p:nvGrpSpPr>
      <p:grpSpPr>
        <a:xfrm>
          <a:off x="0" y="0"/>
          <a:ext cx="0" cy="0"/>
          <a:chOff x="0" y="0"/>
          <a:chExt cx="0" cy="0"/>
        </a:xfrm>
      </p:grpSpPr>
      <p:sp>
        <p:nvSpPr>
          <p:cNvPr id="242" name="Google Shape;242;p34"/>
          <p:cNvSpPr txBox="1"/>
          <p:nvPr/>
        </p:nvSpPr>
        <p:spPr>
          <a:xfrm>
            <a:off x="359054" y="1827444"/>
            <a:ext cx="2611500" cy="8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900"/>
              <a:buFont typeface="Arial"/>
              <a:buNone/>
            </a:pPr>
            <a:r>
              <a:rPr b="0" i="0" lang="en-US" sz="3900" u="none" cap="none" strike="noStrike">
                <a:solidFill>
                  <a:schemeClr val="accent4"/>
                </a:solidFill>
                <a:latin typeface="Arial"/>
                <a:ea typeface="Arial"/>
                <a:cs typeface="Arial"/>
                <a:sym typeface="Arial"/>
              </a:rPr>
              <a:t>Thank you!</a:t>
            </a:r>
            <a:endParaRPr b="0" i="0" sz="1000" u="none" cap="none" strike="noStrike">
              <a:solidFill>
                <a:schemeClr val="accent4"/>
              </a:solidFill>
              <a:latin typeface="Arial"/>
              <a:ea typeface="Arial"/>
              <a:cs typeface="Arial"/>
              <a:sym typeface="Arial"/>
            </a:endParaRPr>
          </a:p>
        </p:txBody>
      </p:sp>
      <p:pic>
        <p:nvPicPr>
          <p:cNvPr id="243" name="Google Shape;243;p34"/>
          <p:cNvPicPr preferRelativeResize="0"/>
          <p:nvPr/>
        </p:nvPicPr>
        <p:blipFill rotWithShape="1">
          <a:blip r:embed="rId2">
            <a:alphaModFix/>
          </a:blip>
          <a:srcRect b="0" l="0" r="0" t="0"/>
          <a:stretch/>
        </p:blipFill>
        <p:spPr>
          <a:xfrm>
            <a:off x="5003846" y="479916"/>
            <a:ext cx="3778851" cy="3778851"/>
          </a:xfrm>
          <a:prstGeom prst="rect">
            <a:avLst/>
          </a:prstGeom>
          <a:noFill/>
          <a:ln>
            <a:noFill/>
          </a:ln>
        </p:spPr>
      </p:pic>
      <p:pic>
        <p:nvPicPr>
          <p:cNvPr id="244" name="Google Shape;244;p34"/>
          <p:cNvPicPr preferRelativeResize="0"/>
          <p:nvPr/>
        </p:nvPicPr>
        <p:blipFill rotWithShape="1">
          <a:blip r:embed="rId3">
            <a:alphaModFix/>
          </a:blip>
          <a:srcRect b="12356" l="8109" r="8108" t="12341"/>
          <a:stretch/>
        </p:blipFill>
        <p:spPr>
          <a:xfrm>
            <a:off x="359989" y="5998951"/>
            <a:ext cx="1695790" cy="641455"/>
          </a:xfrm>
          <a:prstGeom prst="rect">
            <a:avLst/>
          </a:prstGeom>
          <a:noFill/>
          <a:ln>
            <a:noFill/>
          </a:ln>
        </p:spPr>
      </p:pic>
      <p:pic>
        <p:nvPicPr>
          <p:cNvPr id="245" name="Google Shape;245;p34"/>
          <p:cNvPicPr preferRelativeResize="0"/>
          <p:nvPr/>
        </p:nvPicPr>
        <p:blipFill rotWithShape="1">
          <a:blip r:embed="rId4">
            <a:alphaModFix/>
          </a:blip>
          <a:srcRect b="0" l="0" r="0" t="0"/>
          <a:stretch/>
        </p:blipFill>
        <p:spPr>
          <a:xfrm>
            <a:off x="5003836" y="6223520"/>
            <a:ext cx="321798" cy="215972"/>
          </a:xfrm>
          <a:prstGeom prst="rect">
            <a:avLst/>
          </a:prstGeom>
          <a:noFill/>
          <a:ln>
            <a:noFill/>
          </a:ln>
        </p:spPr>
      </p:pic>
      <p:sp>
        <p:nvSpPr>
          <p:cNvPr id="246" name="Google Shape;246;p34">
            <a:hlinkClick r:id="rId5"/>
          </p:cNvPr>
          <p:cNvSpPr txBox="1"/>
          <p:nvPr/>
        </p:nvSpPr>
        <p:spPr>
          <a:xfrm>
            <a:off x="5454683" y="6223526"/>
            <a:ext cx="3226800" cy="288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900"/>
              <a:buFont typeface="Arial"/>
              <a:buNone/>
            </a:pPr>
            <a:r>
              <a:rPr b="0" i="0" lang="en-US" sz="7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700" u="none" cap="none" strike="noStrike">
              <a:solidFill>
                <a:schemeClr val="lt2"/>
              </a:solidFill>
              <a:latin typeface="Arial"/>
              <a:ea typeface="Arial"/>
              <a:cs typeface="Arial"/>
              <a:sym typeface="Arial"/>
            </a:endParaRPr>
          </a:p>
        </p:txBody>
      </p:sp>
      <p:sp>
        <p:nvSpPr>
          <p:cNvPr id="247" name="Google Shape;247;p34"/>
          <p:cNvSpPr txBox="1"/>
          <p:nvPr>
            <p:ph idx="12" type="sldNum"/>
          </p:nvPr>
        </p:nvSpPr>
        <p:spPr>
          <a:xfrm>
            <a:off x="8556784" y="6333135"/>
            <a:ext cx="548700" cy="5248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248" name="Shape 248"/>
        <p:cNvGrpSpPr/>
        <p:nvPr/>
      </p:nvGrpSpPr>
      <p:grpSpPr>
        <a:xfrm>
          <a:off x="0" y="0"/>
          <a:ext cx="0" cy="0"/>
          <a:chOff x="0" y="0"/>
          <a:chExt cx="0" cy="0"/>
        </a:xfrm>
      </p:grpSpPr>
      <p:sp>
        <p:nvSpPr>
          <p:cNvPr id="249" name="Google Shape;249;p35"/>
          <p:cNvSpPr txBox="1"/>
          <p:nvPr>
            <p:ph type="ctrTitle"/>
          </p:nvPr>
        </p:nvSpPr>
        <p:spPr>
          <a:xfrm>
            <a:off x="311708" y="992767"/>
            <a:ext cx="8520600" cy="27368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250" name="Google Shape;250;p35"/>
          <p:cNvSpPr txBox="1"/>
          <p:nvPr>
            <p:ph idx="1" type="subTitle"/>
          </p:nvPr>
        </p:nvSpPr>
        <p:spPr>
          <a:xfrm>
            <a:off x="311700" y="3778833"/>
            <a:ext cx="8520600" cy="1056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251" name="Google Shape;251;p35"/>
          <p:cNvSpPr txBox="1"/>
          <p:nvPr>
            <p:ph idx="12" type="sldNum"/>
          </p:nvPr>
        </p:nvSpPr>
        <p:spPr>
          <a:xfrm>
            <a:off x="8472458" y="6217623"/>
            <a:ext cx="548700" cy="5248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252" name="Shape 252"/>
        <p:cNvGrpSpPr/>
        <p:nvPr/>
      </p:nvGrpSpPr>
      <p:grpSpPr>
        <a:xfrm>
          <a:off x="0" y="0"/>
          <a:ext cx="0" cy="0"/>
          <a:chOff x="0" y="0"/>
          <a:chExt cx="0" cy="0"/>
        </a:xfrm>
      </p:grpSpPr>
      <p:sp>
        <p:nvSpPr>
          <p:cNvPr id="253" name="Google Shape;253;p36"/>
          <p:cNvSpPr txBox="1"/>
          <p:nvPr>
            <p:ph type="ctrTitle"/>
          </p:nvPr>
        </p:nvSpPr>
        <p:spPr>
          <a:xfrm>
            <a:off x="311708" y="992767"/>
            <a:ext cx="8520600" cy="27368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254" name="Google Shape;254;p36"/>
          <p:cNvSpPr txBox="1"/>
          <p:nvPr>
            <p:ph idx="1" type="subTitle"/>
          </p:nvPr>
        </p:nvSpPr>
        <p:spPr>
          <a:xfrm>
            <a:off x="311700" y="3778833"/>
            <a:ext cx="8520600" cy="1056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255" name="Google Shape;255;p36"/>
          <p:cNvSpPr txBox="1"/>
          <p:nvPr>
            <p:ph idx="12" type="sldNum"/>
          </p:nvPr>
        </p:nvSpPr>
        <p:spPr>
          <a:xfrm>
            <a:off x="8472458" y="6217623"/>
            <a:ext cx="548700" cy="5248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White">
  <p:cSld name="3_Text - White">
    <p:bg>
      <p:bgPr>
        <a:solidFill>
          <a:schemeClr val="lt1"/>
        </a:solidFill>
      </p:bgPr>
    </p:bg>
    <p:spTree>
      <p:nvGrpSpPr>
        <p:cNvPr id="258" name="Shape 258"/>
        <p:cNvGrpSpPr/>
        <p:nvPr/>
      </p:nvGrpSpPr>
      <p:grpSpPr>
        <a:xfrm>
          <a:off x="0" y="0"/>
          <a:ext cx="0" cy="0"/>
          <a:chOff x="0" y="0"/>
          <a:chExt cx="0" cy="0"/>
        </a:xfrm>
      </p:grpSpPr>
      <p:sp>
        <p:nvSpPr>
          <p:cNvPr id="259" name="Google Shape;259;p38"/>
          <p:cNvSpPr txBox="1"/>
          <p:nvPr>
            <p:ph type="title"/>
          </p:nvPr>
        </p:nvSpPr>
        <p:spPr>
          <a:xfrm>
            <a:off x="359054" y="360000"/>
            <a:ext cx="8099100" cy="1006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260" name="Google Shape;260;p38"/>
          <p:cNvSpPr txBox="1"/>
          <p:nvPr>
            <p:ph idx="1" type="body"/>
          </p:nvPr>
        </p:nvSpPr>
        <p:spPr>
          <a:xfrm>
            <a:off x="359054" y="1440000"/>
            <a:ext cx="8099100" cy="468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dk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dk1"/>
                </a:solidFill>
                <a:latin typeface="Arial"/>
                <a:ea typeface="Arial"/>
                <a:cs typeface="Arial"/>
                <a:sym typeface="Arial"/>
              </a:defRPr>
            </a:lvl4pPr>
            <a:lvl5pPr indent="-323850" lvl="4" marL="2286000" marR="0" rtl="0" algn="l">
              <a:lnSpc>
                <a:spcPct val="100000"/>
              </a:lnSpc>
              <a:spcBef>
                <a:spcPts val="400"/>
              </a:spcBef>
              <a:spcAft>
                <a:spcPts val="0"/>
              </a:spcAft>
              <a:buClr>
                <a:schemeClr val="dk1"/>
              </a:buClr>
              <a:buSzPts val="1500"/>
              <a:buFont typeface="Arial"/>
              <a:buChar char="■"/>
              <a:defRPr b="0" i="0" sz="900" u="none" cap="none" strike="noStrike">
                <a:solidFill>
                  <a:schemeClr val="dk1"/>
                </a:solidFill>
                <a:latin typeface="Arial"/>
                <a:ea typeface="Arial"/>
                <a:cs typeface="Arial"/>
                <a:sym typeface="Arial"/>
              </a:defRPr>
            </a:lvl5pPr>
            <a:lvl6pPr indent="-336550" lvl="5" marL="27432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9pPr>
          </a:lstStyle>
          <a:p/>
        </p:txBody>
      </p:sp>
      <p:sp>
        <p:nvSpPr>
          <p:cNvPr id="261" name="Google Shape;261;p38"/>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262" name="Google Shape;262;p38"/>
          <p:cNvPicPr preferRelativeResize="0"/>
          <p:nvPr/>
        </p:nvPicPr>
        <p:blipFill rotWithShape="1">
          <a:blip r:embed="rId2">
            <a:alphaModFix/>
          </a:blip>
          <a:srcRect b="12356" l="8109" r="8108" t="12341"/>
          <a:stretch/>
        </p:blipFill>
        <p:spPr>
          <a:xfrm>
            <a:off x="8063752" y="6358886"/>
            <a:ext cx="899972" cy="340068"/>
          </a:xfrm>
          <a:prstGeom prst="rect">
            <a:avLst/>
          </a:prstGeom>
          <a:noFill/>
          <a:ln>
            <a:noFill/>
          </a:ln>
        </p:spPr>
      </p:pic>
      <p:pic>
        <p:nvPicPr>
          <p:cNvPr id="263" name="Google Shape;263;p38"/>
          <p:cNvPicPr preferRelativeResize="0"/>
          <p:nvPr/>
        </p:nvPicPr>
        <p:blipFill rotWithShape="1">
          <a:blip r:embed="rId3">
            <a:alphaModFix/>
          </a:blip>
          <a:srcRect b="0" l="0" r="0" t="0"/>
          <a:stretch/>
        </p:blipFill>
        <p:spPr>
          <a:xfrm flipH="1" rot="10800000">
            <a:off x="0" y="6453027"/>
            <a:ext cx="404948" cy="404947"/>
          </a:xfrm>
          <a:prstGeom prst="rect">
            <a:avLst/>
          </a:prstGeom>
          <a:noFill/>
          <a:ln>
            <a:noFill/>
          </a:ln>
        </p:spPr>
      </p:pic>
      <p:pic>
        <p:nvPicPr>
          <p:cNvPr id="264" name="Google Shape;264;p38"/>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White">
  <p:cSld name="6_Blank_1">
    <p:bg>
      <p:bgPr>
        <a:solidFill>
          <a:schemeClr val="lt1"/>
        </a:solidFill>
      </p:bgPr>
    </p:bg>
    <p:spTree>
      <p:nvGrpSpPr>
        <p:cNvPr id="265" name="Shape 265"/>
        <p:cNvGrpSpPr/>
        <p:nvPr/>
      </p:nvGrpSpPr>
      <p:grpSpPr>
        <a:xfrm>
          <a:off x="0" y="0"/>
          <a:ext cx="0" cy="0"/>
          <a:chOff x="0" y="0"/>
          <a:chExt cx="0" cy="0"/>
        </a:xfrm>
      </p:grpSpPr>
      <p:sp>
        <p:nvSpPr>
          <p:cNvPr id="266" name="Google Shape;266;p39"/>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267" name="Google Shape;267;p39"/>
          <p:cNvPicPr preferRelativeResize="0"/>
          <p:nvPr/>
        </p:nvPicPr>
        <p:blipFill rotWithShape="1">
          <a:blip r:embed="rId2">
            <a:alphaModFix/>
          </a:blip>
          <a:srcRect b="12356" l="8109" r="8108" t="12341"/>
          <a:stretch/>
        </p:blipFill>
        <p:spPr>
          <a:xfrm>
            <a:off x="8063752" y="6358886"/>
            <a:ext cx="899972" cy="340068"/>
          </a:xfrm>
          <a:prstGeom prst="rect">
            <a:avLst/>
          </a:prstGeom>
          <a:noFill/>
          <a:ln>
            <a:noFill/>
          </a:ln>
        </p:spPr>
      </p:pic>
      <p:pic>
        <p:nvPicPr>
          <p:cNvPr id="268" name="Google Shape;268;p39"/>
          <p:cNvPicPr preferRelativeResize="0"/>
          <p:nvPr/>
        </p:nvPicPr>
        <p:blipFill rotWithShape="1">
          <a:blip r:embed="rId3">
            <a:alphaModFix/>
          </a:blip>
          <a:srcRect b="0" l="0" r="0" t="0"/>
          <a:stretch/>
        </p:blipFill>
        <p:spPr>
          <a:xfrm flipH="1" rot="10800000">
            <a:off x="0" y="6453027"/>
            <a:ext cx="404948" cy="404947"/>
          </a:xfrm>
          <a:prstGeom prst="rect">
            <a:avLst/>
          </a:prstGeom>
          <a:noFill/>
          <a:ln>
            <a:noFill/>
          </a:ln>
        </p:spPr>
      </p:pic>
      <p:pic>
        <p:nvPicPr>
          <p:cNvPr id="269" name="Google Shape;269;p39"/>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270" name="Google Shape;270;p39"/>
          <p:cNvSpPr txBox="1"/>
          <p:nvPr>
            <p:ph type="title"/>
          </p:nvPr>
        </p:nvSpPr>
        <p:spPr>
          <a:xfrm>
            <a:off x="359054" y="360000"/>
            <a:ext cx="8099100" cy="1006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Black">
  <p:cSld name="TITLE_2">
    <p:bg>
      <p:bgPr>
        <a:solidFill>
          <a:schemeClr val="dk1"/>
        </a:solidFill>
      </p:bgPr>
    </p:bg>
    <p:spTree>
      <p:nvGrpSpPr>
        <p:cNvPr id="271" name="Shape 271"/>
        <p:cNvGrpSpPr/>
        <p:nvPr/>
      </p:nvGrpSpPr>
      <p:grpSpPr>
        <a:xfrm>
          <a:off x="0" y="0"/>
          <a:ext cx="0" cy="0"/>
          <a:chOff x="0" y="0"/>
          <a:chExt cx="0" cy="0"/>
        </a:xfrm>
      </p:grpSpPr>
      <p:sp>
        <p:nvSpPr>
          <p:cNvPr id="272" name="Google Shape;272;p40"/>
          <p:cNvSpPr txBox="1"/>
          <p:nvPr>
            <p:ph type="ctrTitle"/>
          </p:nvPr>
        </p:nvSpPr>
        <p:spPr>
          <a:xfrm>
            <a:off x="359054" y="1656860"/>
            <a:ext cx="4050000" cy="1679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pic>
        <p:nvPicPr>
          <p:cNvPr id="273" name="Google Shape;273;p40"/>
          <p:cNvPicPr preferRelativeResize="0"/>
          <p:nvPr/>
        </p:nvPicPr>
        <p:blipFill rotWithShape="1">
          <a:blip r:embed="rId2">
            <a:alphaModFix/>
          </a:blip>
          <a:srcRect b="12356" l="8118" r="8083" t="12328"/>
          <a:stretch/>
        </p:blipFill>
        <p:spPr>
          <a:xfrm>
            <a:off x="359989" y="5998951"/>
            <a:ext cx="1695790" cy="641455"/>
          </a:xfrm>
          <a:prstGeom prst="rect">
            <a:avLst/>
          </a:prstGeom>
          <a:noFill/>
          <a:ln>
            <a:noFill/>
          </a:ln>
        </p:spPr>
      </p:pic>
      <p:pic>
        <p:nvPicPr>
          <p:cNvPr id="274" name="Google Shape;274;p40"/>
          <p:cNvPicPr preferRelativeResize="0"/>
          <p:nvPr/>
        </p:nvPicPr>
        <p:blipFill rotWithShape="1">
          <a:blip r:embed="rId3">
            <a:alphaModFix/>
          </a:blip>
          <a:srcRect b="0" l="0" r="0" t="0"/>
          <a:stretch/>
        </p:blipFill>
        <p:spPr>
          <a:xfrm>
            <a:off x="5003846" y="479916"/>
            <a:ext cx="3778851" cy="3778851"/>
          </a:xfrm>
          <a:prstGeom prst="rect">
            <a:avLst/>
          </a:prstGeom>
          <a:noFill/>
          <a:ln>
            <a:noFill/>
          </a:ln>
        </p:spPr>
      </p:pic>
      <p:cxnSp>
        <p:nvCxnSpPr>
          <p:cNvPr id="275" name="Google Shape;275;p40"/>
          <p:cNvCxnSpPr/>
          <p:nvPr/>
        </p:nvCxnSpPr>
        <p:spPr>
          <a:xfrm>
            <a:off x="2555752" y="6045173"/>
            <a:ext cx="0" cy="596400"/>
          </a:xfrm>
          <a:prstGeom prst="straightConnector1">
            <a:avLst/>
          </a:prstGeom>
          <a:noFill/>
          <a:ln cap="flat" cmpd="sng" w="19050">
            <a:solidFill>
              <a:schemeClr val="lt2"/>
            </a:solidFill>
            <a:prstDash val="solid"/>
            <a:round/>
            <a:headEnd len="sm" w="sm" type="none"/>
            <a:tailEnd len="sm" w="sm" type="none"/>
          </a:ln>
        </p:spPr>
      </p:cxnSp>
      <p:grpSp>
        <p:nvGrpSpPr>
          <p:cNvPr id="276" name="Google Shape;276;p40"/>
          <p:cNvGrpSpPr/>
          <p:nvPr/>
        </p:nvGrpSpPr>
        <p:grpSpPr>
          <a:xfrm>
            <a:off x="3056312" y="6046236"/>
            <a:ext cx="1477163" cy="589000"/>
            <a:chOff x="14764800" y="9069350"/>
            <a:chExt cx="2954325" cy="883500"/>
          </a:xfrm>
        </p:grpSpPr>
        <p:cxnSp>
          <p:nvCxnSpPr>
            <p:cNvPr id="277" name="Google Shape;277;p40"/>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278" name="Google Shape;278;p40"/>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279" name="Google Shape;279;p40"/>
            <p:cNvSpPr txBox="1"/>
            <p:nvPr/>
          </p:nvSpPr>
          <p:spPr>
            <a:xfrm>
              <a:off x="14764800" y="90693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i4Trust Website</a:t>
              </a:r>
              <a:endParaRPr b="0" i="0" sz="1000" u="none" cap="none" strike="noStrike">
                <a:solidFill>
                  <a:schemeClr val="lt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i4Trust Community</a:t>
              </a:r>
              <a:endParaRPr b="0" i="0" sz="1000" u="none" cap="none" strike="noStrike">
                <a:solidFill>
                  <a:schemeClr val="lt1"/>
                </a:solidFill>
                <a:latin typeface="Arial"/>
                <a:ea typeface="Arial"/>
                <a:cs typeface="Arial"/>
                <a:sym typeface="Arial"/>
              </a:endParaRPr>
            </a:p>
          </p:txBody>
        </p:sp>
      </p:grpSp>
      <p:pic>
        <p:nvPicPr>
          <p:cNvPr id="280" name="Google Shape;280;p40"/>
          <p:cNvPicPr preferRelativeResize="0"/>
          <p:nvPr/>
        </p:nvPicPr>
        <p:blipFill rotWithShape="1">
          <a:blip r:embed="rId4">
            <a:alphaModFix/>
          </a:blip>
          <a:srcRect b="758" l="0" r="0" t="748"/>
          <a:stretch/>
        </p:blipFill>
        <p:spPr>
          <a:xfrm>
            <a:off x="5532719" y="6192172"/>
            <a:ext cx="873308" cy="226771"/>
          </a:xfrm>
          <a:prstGeom prst="rect">
            <a:avLst/>
          </a:prstGeom>
          <a:noFill/>
          <a:ln>
            <a:noFill/>
          </a:ln>
        </p:spPr>
      </p:pic>
      <p:pic>
        <p:nvPicPr>
          <p:cNvPr id="281" name="Google Shape;281;p40"/>
          <p:cNvPicPr preferRelativeResize="0"/>
          <p:nvPr/>
        </p:nvPicPr>
        <p:blipFill rotWithShape="1">
          <a:blip r:embed="rId5">
            <a:alphaModFix/>
          </a:blip>
          <a:srcRect b="425" l="0" r="0" t="426"/>
          <a:stretch/>
        </p:blipFill>
        <p:spPr>
          <a:xfrm>
            <a:off x="7820121" y="6192174"/>
            <a:ext cx="962569" cy="226771"/>
          </a:xfrm>
          <a:prstGeom prst="rect">
            <a:avLst/>
          </a:prstGeom>
          <a:noFill/>
          <a:ln>
            <a:noFill/>
          </a:ln>
        </p:spPr>
      </p:pic>
      <p:pic>
        <p:nvPicPr>
          <p:cNvPr id="282" name="Google Shape;282;p40"/>
          <p:cNvPicPr preferRelativeResize="0"/>
          <p:nvPr/>
        </p:nvPicPr>
        <p:blipFill rotWithShape="1">
          <a:blip r:embed="rId6">
            <a:alphaModFix/>
          </a:blip>
          <a:srcRect b="413" l="0" r="0" t="413"/>
          <a:stretch/>
        </p:blipFill>
        <p:spPr>
          <a:xfrm>
            <a:off x="6905999" y="6046700"/>
            <a:ext cx="414158" cy="440043"/>
          </a:xfrm>
          <a:prstGeom prst="rect">
            <a:avLst/>
          </a:prstGeom>
          <a:noFill/>
          <a:ln>
            <a:noFill/>
          </a:ln>
        </p:spPr>
      </p:pic>
      <p:cxnSp>
        <p:nvCxnSpPr>
          <p:cNvPr id="283" name="Google Shape;283;p40"/>
          <p:cNvCxnSpPr/>
          <p:nvPr/>
        </p:nvCxnSpPr>
        <p:spPr>
          <a:xfrm>
            <a:off x="5032745" y="6045173"/>
            <a:ext cx="0" cy="596400"/>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White">
  <p:cSld name="2_Section Cover - White">
    <p:bg>
      <p:bgPr>
        <a:solidFill>
          <a:schemeClr val="lt1"/>
        </a:solidFill>
      </p:bgPr>
    </p:bg>
    <p:spTree>
      <p:nvGrpSpPr>
        <p:cNvPr id="284" name="Shape 284"/>
        <p:cNvGrpSpPr/>
        <p:nvPr/>
      </p:nvGrpSpPr>
      <p:grpSpPr>
        <a:xfrm>
          <a:off x="0" y="0"/>
          <a:ext cx="0" cy="0"/>
          <a:chOff x="0" y="0"/>
          <a:chExt cx="0" cy="0"/>
        </a:xfrm>
      </p:grpSpPr>
      <p:sp>
        <p:nvSpPr>
          <p:cNvPr id="285" name="Google Shape;285;p41"/>
          <p:cNvSpPr txBox="1"/>
          <p:nvPr>
            <p:ph type="ctrTitle"/>
          </p:nvPr>
        </p:nvSpPr>
        <p:spPr>
          <a:xfrm>
            <a:off x="359054" y="3119453"/>
            <a:ext cx="8425500" cy="1062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2400"/>
              <a:buFont typeface="Arial"/>
              <a:buNone/>
              <a:defRPr b="0" i="0" sz="2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9pPr>
          </a:lstStyle>
          <a:p/>
        </p:txBody>
      </p:sp>
      <p:sp>
        <p:nvSpPr>
          <p:cNvPr id="286" name="Google Shape;286;p41"/>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287" name="Google Shape;287;p41"/>
          <p:cNvPicPr preferRelativeResize="0"/>
          <p:nvPr/>
        </p:nvPicPr>
        <p:blipFill rotWithShape="1">
          <a:blip r:embed="rId2">
            <a:alphaModFix/>
          </a:blip>
          <a:srcRect b="0" l="0" r="0" t="0"/>
          <a:stretch/>
        </p:blipFill>
        <p:spPr>
          <a:xfrm>
            <a:off x="359989" y="479916"/>
            <a:ext cx="8421437" cy="1408651"/>
          </a:xfrm>
          <a:prstGeom prst="rect">
            <a:avLst/>
          </a:prstGeom>
          <a:noFill/>
          <a:ln>
            <a:noFill/>
          </a:ln>
        </p:spPr>
      </p:pic>
      <p:pic>
        <p:nvPicPr>
          <p:cNvPr id="288" name="Google Shape;288;p41"/>
          <p:cNvPicPr preferRelativeResize="0"/>
          <p:nvPr/>
        </p:nvPicPr>
        <p:blipFill rotWithShape="1">
          <a:blip r:embed="rId3">
            <a:alphaModFix/>
          </a:blip>
          <a:srcRect b="12356" l="8109" r="8108" t="12341"/>
          <a:stretch/>
        </p:blipFill>
        <p:spPr>
          <a:xfrm>
            <a:off x="7088182" y="5857374"/>
            <a:ext cx="1695790" cy="64145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Black">
  <p:cSld name="5_Blank">
    <p:bg>
      <p:bgPr>
        <a:solidFill>
          <a:schemeClr val="dk1"/>
        </a:solidFill>
      </p:bgPr>
    </p:bg>
    <p:spTree>
      <p:nvGrpSpPr>
        <p:cNvPr id="289" name="Shape 289"/>
        <p:cNvGrpSpPr/>
        <p:nvPr/>
      </p:nvGrpSpPr>
      <p:grpSpPr>
        <a:xfrm>
          <a:off x="0" y="0"/>
          <a:ext cx="0" cy="0"/>
          <a:chOff x="0" y="0"/>
          <a:chExt cx="0" cy="0"/>
        </a:xfrm>
      </p:grpSpPr>
      <p:sp>
        <p:nvSpPr>
          <p:cNvPr id="290" name="Google Shape;290;p42"/>
          <p:cNvSpPr txBox="1"/>
          <p:nvPr/>
        </p:nvSpPr>
        <p:spPr>
          <a:xfrm>
            <a:off x="359054" y="1827444"/>
            <a:ext cx="2699700" cy="8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900"/>
              <a:buFont typeface="Arial"/>
              <a:buNone/>
            </a:pPr>
            <a:r>
              <a:rPr b="0" i="0" lang="en-US" sz="3900" u="none" cap="none" strike="noStrike">
                <a:solidFill>
                  <a:schemeClr val="accent1"/>
                </a:solidFill>
                <a:latin typeface="Arial"/>
                <a:ea typeface="Arial"/>
                <a:cs typeface="Arial"/>
                <a:sym typeface="Arial"/>
              </a:rPr>
              <a:t>Thank you!</a:t>
            </a:r>
            <a:endParaRPr b="0" i="0" sz="1000" u="none" cap="none" strike="noStrike">
              <a:solidFill>
                <a:schemeClr val="accent1"/>
              </a:solidFill>
              <a:latin typeface="Arial"/>
              <a:ea typeface="Arial"/>
              <a:cs typeface="Arial"/>
              <a:sym typeface="Arial"/>
            </a:endParaRPr>
          </a:p>
        </p:txBody>
      </p:sp>
      <p:pic>
        <p:nvPicPr>
          <p:cNvPr id="291" name="Google Shape;291;p42"/>
          <p:cNvPicPr preferRelativeResize="0"/>
          <p:nvPr/>
        </p:nvPicPr>
        <p:blipFill rotWithShape="1">
          <a:blip r:embed="rId2">
            <a:alphaModFix/>
          </a:blip>
          <a:srcRect b="0" l="0" r="0" t="0"/>
          <a:stretch/>
        </p:blipFill>
        <p:spPr>
          <a:xfrm>
            <a:off x="5003846" y="479916"/>
            <a:ext cx="3778851" cy="3778851"/>
          </a:xfrm>
          <a:prstGeom prst="rect">
            <a:avLst/>
          </a:prstGeom>
          <a:noFill/>
          <a:ln>
            <a:noFill/>
          </a:ln>
        </p:spPr>
      </p:pic>
      <p:pic>
        <p:nvPicPr>
          <p:cNvPr id="292" name="Google Shape;292;p42"/>
          <p:cNvPicPr preferRelativeResize="0"/>
          <p:nvPr/>
        </p:nvPicPr>
        <p:blipFill rotWithShape="1">
          <a:blip r:embed="rId3">
            <a:alphaModFix/>
          </a:blip>
          <a:srcRect b="0" l="0" r="0" t="0"/>
          <a:stretch/>
        </p:blipFill>
        <p:spPr>
          <a:xfrm>
            <a:off x="5003836" y="6223520"/>
            <a:ext cx="321798" cy="215972"/>
          </a:xfrm>
          <a:prstGeom prst="rect">
            <a:avLst/>
          </a:prstGeom>
          <a:noFill/>
          <a:ln>
            <a:noFill/>
          </a:ln>
        </p:spPr>
      </p:pic>
      <p:sp>
        <p:nvSpPr>
          <p:cNvPr id="293" name="Google Shape;293;p42">
            <a:hlinkClick r:id="rId4"/>
          </p:cNvPr>
          <p:cNvSpPr txBox="1"/>
          <p:nvPr/>
        </p:nvSpPr>
        <p:spPr>
          <a:xfrm>
            <a:off x="5454683" y="6223526"/>
            <a:ext cx="3226800" cy="288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900"/>
              <a:buFont typeface="Arial"/>
              <a:buNone/>
            </a:pPr>
            <a:r>
              <a:rPr b="0" i="0" lang="en-US" sz="7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700" u="none" cap="none" strike="noStrike">
              <a:solidFill>
                <a:schemeClr val="lt2"/>
              </a:solidFill>
              <a:latin typeface="Arial"/>
              <a:ea typeface="Arial"/>
              <a:cs typeface="Arial"/>
              <a:sym typeface="Arial"/>
            </a:endParaRPr>
          </a:p>
        </p:txBody>
      </p:sp>
      <p:pic>
        <p:nvPicPr>
          <p:cNvPr id="294" name="Google Shape;294;p42"/>
          <p:cNvPicPr preferRelativeResize="0"/>
          <p:nvPr/>
        </p:nvPicPr>
        <p:blipFill rotWithShape="1">
          <a:blip r:embed="rId5">
            <a:alphaModFix/>
          </a:blip>
          <a:srcRect b="12356" l="8118" r="8083" t="12328"/>
          <a:stretch/>
        </p:blipFill>
        <p:spPr>
          <a:xfrm>
            <a:off x="359989" y="5998951"/>
            <a:ext cx="1695790" cy="64145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Divider">
    <p:spTree>
      <p:nvGrpSpPr>
        <p:cNvPr id="40"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b="0" l="0" r="0" t="0"/>
          <a:stretch/>
        </p:blipFill>
        <p:spPr>
          <a:xfrm>
            <a:off x="76201" y="237551"/>
            <a:ext cx="9001123" cy="6382899"/>
          </a:xfrm>
          <a:prstGeom prst="rect">
            <a:avLst/>
          </a:prstGeom>
          <a:noFill/>
          <a:ln>
            <a:noFill/>
          </a:ln>
        </p:spPr>
      </p:pic>
      <p:sp>
        <p:nvSpPr>
          <p:cNvPr id="42" name="Google Shape;42;p5"/>
          <p:cNvSpPr txBox="1"/>
          <p:nvPr>
            <p:ph type="title"/>
          </p:nvPr>
        </p:nvSpPr>
        <p:spPr>
          <a:xfrm>
            <a:off x="311700" y="2916400"/>
            <a:ext cx="8520600" cy="102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000"/>
              <a:buFont typeface="Bookman Old Style"/>
              <a:buNone/>
              <a:defRPr sz="4000"/>
            </a:lvl1pPr>
            <a:lvl2pPr lvl="1" algn="ctr">
              <a:lnSpc>
                <a:spcPct val="100000"/>
              </a:lnSpc>
              <a:spcBef>
                <a:spcPts val="0"/>
              </a:spcBef>
              <a:spcAft>
                <a:spcPts val="0"/>
              </a:spcAft>
              <a:buClr>
                <a:schemeClr val="dk2"/>
              </a:buClr>
              <a:buSzPts val="4000"/>
              <a:buFont typeface="Cambria"/>
              <a:buNone/>
              <a:defRPr sz="4000"/>
            </a:lvl2pPr>
            <a:lvl3pPr lvl="2" algn="ctr">
              <a:lnSpc>
                <a:spcPct val="100000"/>
              </a:lnSpc>
              <a:spcBef>
                <a:spcPts val="0"/>
              </a:spcBef>
              <a:spcAft>
                <a:spcPts val="0"/>
              </a:spcAft>
              <a:buClr>
                <a:schemeClr val="dk2"/>
              </a:buClr>
              <a:buSzPts val="4000"/>
              <a:buFont typeface="Cambria"/>
              <a:buNone/>
              <a:defRPr sz="4000"/>
            </a:lvl3pPr>
            <a:lvl4pPr lvl="3" algn="ctr">
              <a:lnSpc>
                <a:spcPct val="100000"/>
              </a:lnSpc>
              <a:spcBef>
                <a:spcPts val="0"/>
              </a:spcBef>
              <a:spcAft>
                <a:spcPts val="0"/>
              </a:spcAft>
              <a:buClr>
                <a:schemeClr val="dk2"/>
              </a:buClr>
              <a:buSzPts val="4000"/>
              <a:buFont typeface="Cambria"/>
              <a:buNone/>
              <a:defRPr sz="4000"/>
            </a:lvl4pPr>
            <a:lvl5pPr lvl="4" algn="ctr">
              <a:lnSpc>
                <a:spcPct val="100000"/>
              </a:lnSpc>
              <a:spcBef>
                <a:spcPts val="0"/>
              </a:spcBef>
              <a:spcAft>
                <a:spcPts val="0"/>
              </a:spcAft>
              <a:buClr>
                <a:schemeClr val="dk2"/>
              </a:buClr>
              <a:buSzPts val="4000"/>
              <a:buFont typeface="Cambria"/>
              <a:buNone/>
              <a:defRPr sz="4000"/>
            </a:lvl5pPr>
            <a:lvl6pPr lvl="5" algn="ctr">
              <a:lnSpc>
                <a:spcPct val="100000"/>
              </a:lnSpc>
              <a:spcBef>
                <a:spcPts val="0"/>
              </a:spcBef>
              <a:spcAft>
                <a:spcPts val="0"/>
              </a:spcAft>
              <a:buClr>
                <a:schemeClr val="dk2"/>
              </a:buClr>
              <a:buSzPts val="4000"/>
              <a:buFont typeface="Cambria"/>
              <a:buNone/>
              <a:defRPr sz="4000"/>
            </a:lvl6pPr>
            <a:lvl7pPr lvl="6" algn="ctr">
              <a:lnSpc>
                <a:spcPct val="100000"/>
              </a:lnSpc>
              <a:spcBef>
                <a:spcPts val="0"/>
              </a:spcBef>
              <a:spcAft>
                <a:spcPts val="0"/>
              </a:spcAft>
              <a:buClr>
                <a:schemeClr val="dk2"/>
              </a:buClr>
              <a:buSzPts val="4000"/>
              <a:buFont typeface="Cambria"/>
              <a:buNone/>
              <a:defRPr sz="4000"/>
            </a:lvl7pPr>
            <a:lvl8pPr lvl="7" algn="ctr">
              <a:lnSpc>
                <a:spcPct val="100000"/>
              </a:lnSpc>
              <a:spcBef>
                <a:spcPts val="0"/>
              </a:spcBef>
              <a:spcAft>
                <a:spcPts val="0"/>
              </a:spcAft>
              <a:buClr>
                <a:schemeClr val="dk2"/>
              </a:buClr>
              <a:buSzPts val="4000"/>
              <a:buFont typeface="Cambria"/>
              <a:buNone/>
              <a:defRPr sz="4000"/>
            </a:lvl8pPr>
            <a:lvl9pPr lvl="8" algn="ctr">
              <a:lnSpc>
                <a:spcPct val="100000"/>
              </a:lnSpc>
              <a:spcBef>
                <a:spcPts val="0"/>
              </a:spcBef>
              <a:spcAft>
                <a:spcPts val="0"/>
              </a:spcAft>
              <a:buClr>
                <a:schemeClr val="dk2"/>
              </a:buClr>
              <a:buSzPts val="4000"/>
              <a:buFont typeface="Cambria"/>
              <a:buNone/>
              <a:defRPr sz="4000"/>
            </a:lvl9pPr>
          </a:lstStyle>
          <a:p/>
        </p:txBody>
      </p:sp>
      <p:sp>
        <p:nvSpPr>
          <p:cNvPr id="43" name="Google Shape;43;p5"/>
          <p:cNvSpPr txBox="1"/>
          <p:nvPr>
            <p:ph idx="12" type="sldNum"/>
          </p:nvPr>
        </p:nvSpPr>
        <p:spPr>
          <a:xfrm>
            <a:off x="0" y="6353500"/>
            <a:ext cx="335700" cy="3584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4" name="Google Shape;44;p5"/>
          <p:cNvSpPr txBox="1"/>
          <p:nvPr>
            <p:ph idx="1" type="body"/>
          </p:nvPr>
        </p:nvSpPr>
        <p:spPr>
          <a:xfrm>
            <a:off x="6643800" y="6369800"/>
            <a:ext cx="2188500" cy="355600"/>
          </a:xfrm>
          <a:prstGeom prst="rect">
            <a:avLst/>
          </a:prstGeom>
          <a:noFill/>
          <a:ln>
            <a:noFill/>
          </a:ln>
        </p:spPr>
        <p:txBody>
          <a:bodyPr anchorCtr="0" anchor="ctr" bIns="0" lIns="0" spcFirstLastPara="1" rIns="0" wrap="square" tIns="151200">
            <a:noAutofit/>
          </a:bodyPr>
          <a:lstStyle>
            <a:lvl1pPr indent="-292100" lvl="0" marL="457200" algn="r">
              <a:lnSpc>
                <a:spcPct val="100000"/>
              </a:lnSpc>
              <a:spcBef>
                <a:spcPts val="0"/>
              </a:spcBef>
              <a:spcAft>
                <a:spcPts val="0"/>
              </a:spcAft>
              <a:buSzPts val="1000"/>
              <a:buChar char="●"/>
              <a:defRPr sz="1000"/>
            </a:lvl1pPr>
            <a:lvl2pPr indent="-292100" lvl="1" marL="914400" algn="r">
              <a:lnSpc>
                <a:spcPct val="100000"/>
              </a:lnSpc>
              <a:spcBef>
                <a:spcPts val="1600"/>
              </a:spcBef>
              <a:spcAft>
                <a:spcPts val="0"/>
              </a:spcAft>
              <a:buSzPts val="1000"/>
              <a:buChar char="○"/>
              <a:defRPr sz="1000"/>
            </a:lvl2pPr>
            <a:lvl3pPr indent="-292100" lvl="2" marL="1371600" algn="r">
              <a:lnSpc>
                <a:spcPct val="100000"/>
              </a:lnSpc>
              <a:spcBef>
                <a:spcPts val="1600"/>
              </a:spcBef>
              <a:spcAft>
                <a:spcPts val="0"/>
              </a:spcAft>
              <a:buSzPts val="1000"/>
              <a:buChar char="■"/>
              <a:defRPr sz="1000"/>
            </a:lvl3pPr>
            <a:lvl4pPr indent="-292100" lvl="3" marL="1828800" algn="r">
              <a:lnSpc>
                <a:spcPct val="100000"/>
              </a:lnSpc>
              <a:spcBef>
                <a:spcPts val="1600"/>
              </a:spcBef>
              <a:spcAft>
                <a:spcPts val="0"/>
              </a:spcAft>
              <a:buSzPts val="1000"/>
              <a:buChar char="●"/>
              <a:defRPr sz="1000"/>
            </a:lvl4pPr>
            <a:lvl5pPr indent="-292100" lvl="4" marL="2286000" algn="r">
              <a:lnSpc>
                <a:spcPct val="100000"/>
              </a:lnSpc>
              <a:spcBef>
                <a:spcPts val="1600"/>
              </a:spcBef>
              <a:spcAft>
                <a:spcPts val="0"/>
              </a:spcAft>
              <a:buSzPts val="1000"/>
              <a:buChar char="○"/>
              <a:defRPr sz="1000"/>
            </a:lvl5pPr>
            <a:lvl6pPr indent="-292100" lvl="5" marL="2743200" algn="r">
              <a:lnSpc>
                <a:spcPct val="100000"/>
              </a:lnSpc>
              <a:spcBef>
                <a:spcPts val="1600"/>
              </a:spcBef>
              <a:spcAft>
                <a:spcPts val="0"/>
              </a:spcAft>
              <a:buSzPts val="1000"/>
              <a:buChar char="■"/>
              <a:defRPr sz="1000"/>
            </a:lvl6pPr>
            <a:lvl7pPr indent="-292100" lvl="6" marL="3200400" algn="r">
              <a:lnSpc>
                <a:spcPct val="100000"/>
              </a:lnSpc>
              <a:spcBef>
                <a:spcPts val="1600"/>
              </a:spcBef>
              <a:spcAft>
                <a:spcPts val="0"/>
              </a:spcAft>
              <a:buSzPts val="1000"/>
              <a:buChar char="●"/>
              <a:defRPr sz="1000"/>
            </a:lvl7pPr>
            <a:lvl8pPr indent="-292100" lvl="7" marL="3657600" algn="r">
              <a:lnSpc>
                <a:spcPct val="100000"/>
              </a:lnSpc>
              <a:spcBef>
                <a:spcPts val="1600"/>
              </a:spcBef>
              <a:spcAft>
                <a:spcPts val="0"/>
              </a:spcAft>
              <a:buSzPts val="1000"/>
              <a:buChar char="○"/>
              <a:defRPr sz="1000"/>
            </a:lvl8pPr>
            <a:lvl9pPr indent="-292100" lvl="8" marL="4114800" algn="r">
              <a:lnSpc>
                <a:spcPct val="100000"/>
              </a:lnSpc>
              <a:spcBef>
                <a:spcPts val="1600"/>
              </a:spcBef>
              <a:spcAft>
                <a:spcPts val="1600"/>
              </a:spcAft>
              <a:buSzPts val="1000"/>
              <a:buChar char="■"/>
              <a:defRPr sz="1000"/>
            </a:lvl9pPr>
          </a:lstStyle>
          <a:p/>
        </p:txBody>
      </p:sp>
      <p:pic>
        <p:nvPicPr>
          <p:cNvPr id="45" name="Google Shape;45;p5"/>
          <p:cNvPicPr preferRelativeResize="0"/>
          <p:nvPr/>
        </p:nvPicPr>
        <p:blipFill rotWithShape="1">
          <a:blip r:embed="rId3">
            <a:alphaModFix/>
          </a:blip>
          <a:srcRect b="0" l="0" r="0" t="0"/>
          <a:stretch/>
        </p:blipFill>
        <p:spPr>
          <a:xfrm>
            <a:off x="8298549" y="403750"/>
            <a:ext cx="533750" cy="807633"/>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White">
  <p:cSld name="1_Front Cover_No EU Logo - White">
    <p:bg>
      <p:bgPr>
        <a:solidFill>
          <a:schemeClr val="lt1"/>
        </a:solidFill>
      </p:bgPr>
    </p:bg>
    <p:spTree>
      <p:nvGrpSpPr>
        <p:cNvPr id="295" name="Shape 295"/>
        <p:cNvGrpSpPr/>
        <p:nvPr/>
      </p:nvGrpSpPr>
      <p:grpSpPr>
        <a:xfrm>
          <a:off x="0" y="0"/>
          <a:ext cx="0" cy="0"/>
          <a:chOff x="0" y="0"/>
          <a:chExt cx="0" cy="0"/>
        </a:xfrm>
      </p:grpSpPr>
      <p:sp>
        <p:nvSpPr>
          <p:cNvPr id="296" name="Google Shape;296;p43"/>
          <p:cNvSpPr txBox="1"/>
          <p:nvPr>
            <p:ph type="ctrTitle"/>
          </p:nvPr>
        </p:nvSpPr>
        <p:spPr>
          <a:xfrm>
            <a:off x="359054" y="1655709"/>
            <a:ext cx="4050000" cy="1679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2400"/>
              <a:buFont typeface="Arial"/>
              <a:buNone/>
              <a:defRPr b="0" i="0" sz="2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cxnSp>
        <p:nvCxnSpPr>
          <p:cNvPr id="297" name="Google Shape;297;p43"/>
          <p:cNvCxnSpPr/>
          <p:nvPr/>
        </p:nvCxnSpPr>
        <p:spPr>
          <a:xfrm>
            <a:off x="2555752" y="6045173"/>
            <a:ext cx="0" cy="596400"/>
          </a:xfrm>
          <a:prstGeom prst="straightConnector1">
            <a:avLst/>
          </a:prstGeom>
          <a:noFill/>
          <a:ln cap="flat" cmpd="sng" w="19050">
            <a:solidFill>
              <a:srgbClr val="D8D8D8"/>
            </a:solidFill>
            <a:prstDash val="solid"/>
            <a:round/>
            <a:headEnd len="sm" w="sm" type="none"/>
            <a:tailEnd len="sm" w="sm" type="none"/>
          </a:ln>
        </p:spPr>
      </p:cxnSp>
      <p:pic>
        <p:nvPicPr>
          <p:cNvPr id="298" name="Google Shape;298;p43"/>
          <p:cNvPicPr preferRelativeResize="0"/>
          <p:nvPr/>
        </p:nvPicPr>
        <p:blipFill rotWithShape="1">
          <a:blip r:embed="rId2">
            <a:alphaModFix/>
          </a:blip>
          <a:srcRect b="0" l="0" r="0" t="0"/>
          <a:stretch/>
        </p:blipFill>
        <p:spPr>
          <a:xfrm>
            <a:off x="5003846" y="479916"/>
            <a:ext cx="3778851" cy="3778851"/>
          </a:xfrm>
          <a:prstGeom prst="rect">
            <a:avLst/>
          </a:prstGeom>
          <a:noFill/>
          <a:ln>
            <a:noFill/>
          </a:ln>
        </p:spPr>
      </p:pic>
      <p:grpSp>
        <p:nvGrpSpPr>
          <p:cNvPr id="299" name="Google Shape;299;p43"/>
          <p:cNvGrpSpPr/>
          <p:nvPr/>
        </p:nvGrpSpPr>
        <p:grpSpPr>
          <a:xfrm>
            <a:off x="3056312" y="6046236"/>
            <a:ext cx="1477163" cy="589000"/>
            <a:chOff x="14764800" y="9069350"/>
            <a:chExt cx="2954325" cy="883500"/>
          </a:xfrm>
        </p:grpSpPr>
        <p:cxnSp>
          <p:nvCxnSpPr>
            <p:cNvPr id="300" name="Google Shape;300;p43"/>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301" name="Google Shape;301;p43"/>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302" name="Google Shape;302;p43"/>
            <p:cNvSpPr txBox="1"/>
            <p:nvPr/>
          </p:nvSpPr>
          <p:spPr>
            <a:xfrm>
              <a:off x="14764800" y="90693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i4Trust Website</a:t>
              </a:r>
              <a:endParaRPr b="0" i="0" sz="1000" u="none" cap="none" strike="noStrike">
                <a:solidFill>
                  <a:schemeClr val="dk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i4Trust Community</a:t>
              </a:r>
              <a:endParaRPr b="0" i="0" sz="1000" u="none" cap="none" strike="noStrike">
                <a:solidFill>
                  <a:schemeClr val="dk1"/>
                </a:solidFill>
                <a:latin typeface="Arial"/>
                <a:ea typeface="Arial"/>
                <a:cs typeface="Arial"/>
                <a:sym typeface="Arial"/>
              </a:endParaRPr>
            </a:p>
          </p:txBody>
        </p:sp>
      </p:grpSp>
      <p:pic>
        <p:nvPicPr>
          <p:cNvPr id="303" name="Google Shape;303;p43"/>
          <p:cNvPicPr preferRelativeResize="0"/>
          <p:nvPr/>
        </p:nvPicPr>
        <p:blipFill rotWithShape="1">
          <a:blip r:embed="rId3">
            <a:alphaModFix/>
          </a:blip>
          <a:srcRect b="12356" l="8109" r="8108" t="12341"/>
          <a:stretch/>
        </p:blipFill>
        <p:spPr>
          <a:xfrm>
            <a:off x="359989" y="5998951"/>
            <a:ext cx="1695790" cy="641455"/>
          </a:xfrm>
          <a:prstGeom prst="rect">
            <a:avLst/>
          </a:prstGeom>
          <a:noFill/>
          <a:ln>
            <a:noFill/>
          </a:ln>
        </p:spPr>
      </p:pic>
      <p:pic>
        <p:nvPicPr>
          <p:cNvPr id="304" name="Google Shape;304;p43"/>
          <p:cNvPicPr preferRelativeResize="0"/>
          <p:nvPr/>
        </p:nvPicPr>
        <p:blipFill rotWithShape="1">
          <a:blip r:embed="rId4">
            <a:alphaModFix/>
          </a:blip>
          <a:srcRect b="0" l="0" r="0" t="0"/>
          <a:stretch/>
        </p:blipFill>
        <p:spPr>
          <a:xfrm>
            <a:off x="5532719" y="6192172"/>
            <a:ext cx="873307" cy="226771"/>
          </a:xfrm>
          <a:prstGeom prst="rect">
            <a:avLst/>
          </a:prstGeom>
          <a:noFill/>
          <a:ln>
            <a:noFill/>
          </a:ln>
        </p:spPr>
      </p:pic>
      <p:pic>
        <p:nvPicPr>
          <p:cNvPr id="305" name="Google Shape;305;p43"/>
          <p:cNvPicPr preferRelativeResize="0"/>
          <p:nvPr/>
        </p:nvPicPr>
        <p:blipFill rotWithShape="1">
          <a:blip r:embed="rId5">
            <a:alphaModFix/>
          </a:blip>
          <a:srcRect b="0" l="0" r="0" t="0"/>
          <a:stretch/>
        </p:blipFill>
        <p:spPr>
          <a:xfrm>
            <a:off x="7820121" y="6192174"/>
            <a:ext cx="962569" cy="226771"/>
          </a:xfrm>
          <a:prstGeom prst="rect">
            <a:avLst/>
          </a:prstGeom>
          <a:noFill/>
          <a:ln>
            <a:noFill/>
          </a:ln>
        </p:spPr>
      </p:pic>
      <p:pic>
        <p:nvPicPr>
          <p:cNvPr id="306" name="Google Shape;306;p43"/>
          <p:cNvPicPr preferRelativeResize="0"/>
          <p:nvPr/>
        </p:nvPicPr>
        <p:blipFill rotWithShape="1">
          <a:blip r:embed="rId6">
            <a:alphaModFix/>
          </a:blip>
          <a:srcRect b="0" l="-20" r="20" t="0"/>
          <a:stretch/>
        </p:blipFill>
        <p:spPr>
          <a:xfrm>
            <a:off x="6905999" y="6046700"/>
            <a:ext cx="414158" cy="440043"/>
          </a:xfrm>
          <a:prstGeom prst="rect">
            <a:avLst/>
          </a:prstGeom>
          <a:noFill/>
          <a:ln>
            <a:noFill/>
          </a:ln>
        </p:spPr>
      </p:pic>
      <p:cxnSp>
        <p:nvCxnSpPr>
          <p:cNvPr id="307" name="Google Shape;307;p43"/>
          <p:cNvCxnSpPr/>
          <p:nvPr/>
        </p:nvCxnSpPr>
        <p:spPr>
          <a:xfrm>
            <a:off x="5032745" y="6045173"/>
            <a:ext cx="0" cy="596400"/>
          </a:xfrm>
          <a:prstGeom prst="straightConnector1">
            <a:avLst/>
          </a:prstGeom>
          <a:noFill/>
          <a:ln cap="flat" cmpd="sng" w="19050">
            <a:solidFill>
              <a:srgbClr val="D8D8D8"/>
            </a:solidFill>
            <a:prstDash val="solid"/>
            <a:round/>
            <a:headEnd len="sm" w="sm" type="none"/>
            <a:tailEnd len="sm" w="sm"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Black">
  <p:cSld name="2_Section Cover - Black">
    <p:bg>
      <p:bgPr>
        <a:solidFill>
          <a:schemeClr val="dk1"/>
        </a:solidFill>
      </p:bgPr>
    </p:bg>
    <p:spTree>
      <p:nvGrpSpPr>
        <p:cNvPr id="308" name="Shape 308"/>
        <p:cNvGrpSpPr/>
        <p:nvPr/>
      </p:nvGrpSpPr>
      <p:grpSpPr>
        <a:xfrm>
          <a:off x="0" y="0"/>
          <a:ext cx="0" cy="0"/>
          <a:chOff x="0" y="0"/>
          <a:chExt cx="0" cy="0"/>
        </a:xfrm>
      </p:grpSpPr>
      <p:sp>
        <p:nvSpPr>
          <p:cNvPr id="309" name="Google Shape;309;p44"/>
          <p:cNvSpPr txBox="1"/>
          <p:nvPr>
            <p:ph type="ctrTitle"/>
          </p:nvPr>
        </p:nvSpPr>
        <p:spPr>
          <a:xfrm>
            <a:off x="359054" y="3119451"/>
            <a:ext cx="8424900" cy="1062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9pPr>
          </a:lstStyle>
          <a:p/>
        </p:txBody>
      </p:sp>
      <p:sp>
        <p:nvSpPr>
          <p:cNvPr id="310" name="Google Shape;310;p44"/>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311" name="Google Shape;311;p44"/>
          <p:cNvPicPr preferRelativeResize="0"/>
          <p:nvPr/>
        </p:nvPicPr>
        <p:blipFill rotWithShape="1">
          <a:blip r:embed="rId2">
            <a:alphaModFix/>
          </a:blip>
          <a:srcRect b="0" l="0" r="0" t="0"/>
          <a:stretch/>
        </p:blipFill>
        <p:spPr>
          <a:xfrm>
            <a:off x="359989" y="479916"/>
            <a:ext cx="8421437" cy="1408651"/>
          </a:xfrm>
          <a:prstGeom prst="rect">
            <a:avLst/>
          </a:prstGeom>
          <a:noFill/>
          <a:ln>
            <a:noFill/>
          </a:ln>
        </p:spPr>
      </p:pic>
      <p:pic>
        <p:nvPicPr>
          <p:cNvPr id="312" name="Google Shape;312;p44"/>
          <p:cNvPicPr preferRelativeResize="0"/>
          <p:nvPr/>
        </p:nvPicPr>
        <p:blipFill rotWithShape="1">
          <a:blip r:embed="rId3">
            <a:alphaModFix/>
          </a:blip>
          <a:srcRect b="12356" l="8118" r="8083" t="12328"/>
          <a:stretch/>
        </p:blipFill>
        <p:spPr>
          <a:xfrm>
            <a:off x="7088182" y="5857374"/>
            <a:ext cx="1695790" cy="64145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Black">
  <p:cSld name="3_Text - Black">
    <p:bg>
      <p:bgPr>
        <a:solidFill>
          <a:schemeClr val="dk1"/>
        </a:solidFill>
      </p:bgPr>
    </p:bg>
    <p:spTree>
      <p:nvGrpSpPr>
        <p:cNvPr id="313" name="Shape 313"/>
        <p:cNvGrpSpPr/>
        <p:nvPr/>
      </p:nvGrpSpPr>
      <p:grpSpPr>
        <a:xfrm>
          <a:off x="0" y="0"/>
          <a:ext cx="0" cy="0"/>
          <a:chOff x="0" y="0"/>
          <a:chExt cx="0" cy="0"/>
        </a:xfrm>
      </p:grpSpPr>
      <p:sp>
        <p:nvSpPr>
          <p:cNvPr id="314" name="Google Shape;314;p45"/>
          <p:cNvSpPr txBox="1"/>
          <p:nvPr>
            <p:ph type="title"/>
          </p:nvPr>
        </p:nvSpPr>
        <p:spPr>
          <a:xfrm>
            <a:off x="359054" y="360000"/>
            <a:ext cx="8099100" cy="1006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315" name="Google Shape;315;p45"/>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316" name="Google Shape;316;p45"/>
          <p:cNvPicPr preferRelativeResize="0"/>
          <p:nvPr/>
        </p:nvPicPr>
        <p:blipFill rotWithShape="1">
          <a:blip r:embed="rId2">
            <a:alphaModFix/>
          </a:blip>
          <a:srcRect b="12356" l="8118" r="8083" t="12328"/>
          <a:stretch/>
        </p:blipFill>
        <p:spPr>
          <a:xfrm>
            <a:off x="8063752" y="6358886"/>
            <a:ext cx="899972" cy="339940"/>
          </a:xfrm>
          <a:prstGeom prst="rect">
            <a:avLst/>
          </a:prstGeom>
          <a:noFill/>
          <a:ln>
            <a:noFill/>
          </a:ln>
        </p:spPr>
      </p:pic>
      <p:pic>
        <p:nvPicPr>
          <p:cNvPr id="317" name="Google Shape;317;p45"/>
          <p:cNvPicPr preferRelativeResize="0"/>
          <p:nvPr/>
        </p:nvPicPr>
        <p:blipFill rotWithShape="1">
          <a:blip r:embed="rId3">
            <a:alphaModFix/>
          </a:blip>
          <a:srcRect b="0" l="0" r="0" t="0"/>
          <a:stretch/>
        </p:blipFill>
        <p:spPr>
          <a:xfrm flipH="1" rot="10800000">
            <a:off x="0" y="6453027"/>
            <a:ext cx="404948" cy="404947"/>
          </a:xfrm>
          <a:prstGeom prst="rect">
            <a:avLst/>
          </a:prstGeom>
          <a:noFill/>
          <a:ln>
            <a:noFill/>
          </a:ln>
        </p:spPr>
      </p:pic>
      <p:pic>
        <p:nvPicPr>
          <p:cNvPr id="318" name="Google Shape;318;p45"/>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319" name="Google Shape;319;p45"/>
          <p:cNvSpPr txBox="1"/>
          <p:nvPr>
            <p:ph idx="1" type="body"/>
          </p:nvPr>
        </p:nvSpPr>
        <p:spPr>
          <a:xfrm>
            <a:off x="359054" y="1440000"/>
            <a:ext cx="8099100" cy="468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lt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lt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lt1"/>
                </a:solidFill>
                <a:latin typeface="Arial"/>
                <a:ea typeface="Arial"/>
                <a:cs typeface="Arial"/>
                <a:sym typeface="Arial"/>
              </a:defRPr>
            </a:lvl4pPr>
            <a:lvl5pPr indent="-323850" lvl="4" marL="2286000" marR="0" rtl="0" algn="l">
              <a:lnSpc>
                <a:spcPct val="100000"/>
              </a:lnSpc>
              <a:spcBef>
                <a:spcPts val="400"/>
              </a:spcBef>
              <a:spcAft>
                <a:spcPts val="0"/>
              </a:spcAft>
              <a:buClr>
                <a:schemeClr val="lt1"/>
              </a:buClr>
              <a:buSzPts val="1500"/>
              <a:buFont typeface="Arial"/>
              <a:buChar char="■"/>
              <a:defRPr b="0" i="0" sz="900" u="none" cap="none" strike="noStrike">
                <a:solidFill>
                  <a:schemeClr val="lt1"/>
                </a:solidFill>
                <a:latin typeface="Arial"/>
                <a:ea typeface="Arial"/>
                <a:cs typeface="Arial"/>
                <a:sym typeface="Arial"/>
              </a:defRPr>
            </a:lvl5pPr>
            <a:lvl6pPr indent="-336550" lvl="5" marL="27432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Black">
  <p:cSld name="4_Blank with Title - Black">
    <p:bg>
      <p:bgPr>
        <a:solidFill>
          <a:schemeClr val="dk1"/>
        </a:solidFill>
      </p:bgPr>
    </p:bg>
    <p:spTree>
      <p:nvGrpSpPr>
        <p:cNvPr id="320" name="Shape 320"/>
        <p:cNvGrpSpPr/>
        <p:nvPr/>
      </p:nvGrpSpPr>
      <p:grpSpPr>
        <a:xfrm>
          <a:off x="0" y="0"/>
          <a:ext cx="0" cy="0"/>
          <a:chOff x="0" y="0"/>
          <a:chExt cx="0" cy="0"/>
        </a:xfrm>
      </p:grpSpPr>
      <p:sp>
        <p:nvSpPr>
          <p:cNvPr id="321" name="Google Shape;321;p46"/>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322" name="Google Shape;322;p46"/>
          <p:cNvPicPr preferRelativeResize="0"/>
          <p:nvPr/>
        </p:nvPicPr>
        <p:blipFill rotWithShape="1">
          <a:blip r:embed="rId2">
            <a:alphaModFix/>
          </a:blip>
          <a:srcRect b="12356" l="8118" r="8083" t="12328"/>
          <a:stretch/>
        </p:blipFill>
        <p:spPr>
          <a:xfrm>
            <a:off x="8063752" y="6358886"/>
            <a:ext cx="899972" cy="339940"/>
          </a:xfrm>
          <a:prstGeom prst="rect">
            <a:avLst/>
          </a:prstGeom>
          <a:noFill/>
          <a:ln>
            <a:noFill/>
          </a:ln>
        </p:spPr>
      </p:pic>
      <p:pic>
        <p:nvPicPr>
          <p:cNvPr id="323" name="Google Shape;323;p46"/>
          <p:cNvPicPr preferRelativeResize="0"/>
          <p:nvPr/>
        </p:nvPicPr>
        <p:blipFill rotWithShape="1">
          <a:blip r:embed="rId3">
            <a:alphaModFix/>
          </a:blip>
          <a:srcRect b="0" l="0" r="0" t="0"/>
          <a:stretch/>
        </p:blipFill>
        <p:spPr>
          <a:xfrm flipH="1" rot="10800000">
            <a:off x="0" y="6453027"/>
            <a:ext cx="404948" cy="404947"/>
          </a:xfrm>
          <a:prstGeom prst="rect">
            <a:avLst/>
          </a:prstGeom>
          <a:noFill/>
          <a:ln>
            <a:noFill/>
          </a:ln>
        </p:spPr>
      </p:pic>
      <p:pic>
        <p:nvPicPr>
          <p:cNvPr id="324" name="Google Shape;324;p46"/>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325" name="Google Shape;325;p46"/>
          <p:cNvSpPr txBox="1"/>
          <p:nvPr>
            <p:ph type="title"/>
          </p:nvPr>
        </p:nvSpPr>
        <p:spPr>
          <a:xfrm>
            <a:off x="359054" y="360000"/>
            <a:ext cx="8099100" cy="1006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Black">
  <p:cSld name="5_Blank no Title - Black">
    <p:bg>
      <p:bgPr>
        <a:solidFill>
          <a:schemeClr val="dk1"/>
        </a:solidFill>
      </p:bgPr>
    </p:bg>
    <p:spTree>
      <p:nvGrpSpPr>
        <p:cNvPr id="326" name="Shape 326"/>
        <p:cNvGrpSpPr/>
        <p:nvPr/>
      </p:nvGrpSpPr>
      <p:grpSpPr>
        <a:xfrm>
          <a:off x="0" y="0"/>
          <a:ext cx="0" cy="0"/>
          <a:chOff x="0" y="0"/>
          <a:chExt cx="0" cy="0"/>
        </a:xfrm>
      </p:grpSpPr>
      <p:sp>
        <p:nvSpPr>
          <p:cNvPr id="327" name="Google Shape;327;p47"/>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328" name="Google Shape;328;p47"/>
          <p:cNvPicPr preferRelativeResize="0"/>
          <p:nvPr/>
        </p:nvPicPr>
        <p:blipFill rotWithShape="1">
          <a:blip r:embed="rId2">
            <a:alphaModFix/>
          </a:blip>
          <a:srcRect b="12356" l="8118" r="8083" t="12328"/>
          <a:stretch/>
        </p:blipFill>
        <p:spPr>
          <a:xfrm>
            <a:off x="8063752" y="6358886"/>
            <a:ext cx="899972" cy="339940"/>
          </a:xfrm>
          <a:prstGeom prst="rect">
            <a:avLst/>
          </a:prstGeom>
          <a:noFill/>
          <a:ln>
            <a:noFill/>
          </a:ln>
        </p:spPr>
      </p:pic>
      <p:pic>
        <p:nvPicPr>
          <p:cNvPr id="329" name="Google Shape;329;p47"/>
          <p:cNvPicPr preferRelativeResize="0"/>
          <p:nvPr/>
        </p:nvPicPr>
        <p:blipFill rotWithShape="1">
          <a:blip r:embed="rId3">
            <a:alphaModFix/>
          </a:blip>
          <a:srcRect b="0" l="0" r="0" t="0"/>
          <a:stretch/>
        </p:blipFill>
        <p:spPr>
          <a:xfrm flipH="1" rot="10800000">
            <a:off x="0" y="6453027"/>
            <a:ext cx="404948" cy="404947"/>
          </a:xfrm>
          <a:prstGeom prst="rect">
            <a:avLst/>
          </a:prstGeom>
          <a:noFill/>
          <a:ln>
            <a:noFill/>
          </a:ln>
        </p:spPr>
      </p:pic>
      <p:pic>
        <p:nvPicPr>
          <p:cNvPr id="330" name="Google Shape;330;p47"/>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White">
  <p:cSld name="5_Blank no Title - White">
    <p:bg>
      <p:bgPr>
        <a:solidFill>
          <a:schemeClr val="lt1"/>
        </a:solidFill>
      </p:bgPr>
    </p:bg>
    <p:spTree>
      <p:nvGrpSpPr>
        <p:cNvPr id="331" name="Shape 331"/>
        <p:cNvGrpSpPr/>
        <p:nvPr/>
      </p:nvGrpSpPr>
      <p:grpSpPr>
        <a:xfrm>
          <a:off x="0" y="0"/>
          <a:ext cx="0" cy="0"/>
          <a:chOff x="0" y="0"/>
          <a:chExt cx="0" cy="0"/>
        </a:xfrm>
      </p:grpSpPr>
      <p:sp>
        <p:nvSpPr>
          <p:cNvPr id="332" name="Google Shape;332;p48"/>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333" name="Google Shape;333;p48"/>
          <p:cNvPicPr preferRelativeResize="0"/>
          <p:nvPr/>
        </p:nvPicPr>
        <p:blipFill rotWithShape="1">
          <a:blip r:embed="rId2">
            <a:alphaModFix/>
          </a:blip>
          <a:srcRect b="12356" l="8109" r="8108" t="12341"/>
          <a:stretch/>
        </p:blipFill>
        <p:spPr>
          <a:xfrm>
            <a:off x="8063752" y="6358886"/>
            <a:ext cx="899972" cy="340068"/>
          </a:xfrm>
          <a:prstGeom prst="rect">
            <a:avLst/>
          </a:prstGeom>
          <a:noFill/>
          <a:ln>
            <a:noFill/>
          </a:ln>
        </p:spPr>
      </p:pic>
      <p:pic>
        <p:nvPicPr>
          <p:cNvPr id="334" name="Google Shape;334;p48"/>
          <p:cNvPicPr preferRelativeResize="0"/>
          <p:nvPr/>
        </p:nvPicPr>
        <p:blipFill rotWithShape="1">
          <a:blip r:embed="rId3">
            <a:alphaModFix/>
          </a:blip>
          <a:srcRect b="0" l="0" r="0" t="0"/>
          <a:stretch/>
        </p:blipFill>
        <p:spPr>
          <a:xfrm flipH="1" rot="10800000">
            <a:off x="0" y="6453027"/>
            <a:ext cx="404948" cy="404947"/>
          </a:xfrm>
          <a:prstGeom prst="rect">
            <a:avLst/>
          </a:prstGeom>
          <a:noFill/>
          <a:ln>
            <a:noFill/>
          </a:ln>
        </p:spPr>
      </p:pic>
      <p:pic>
        <p:nvPicPr>
          <p:cNvPr id="335" name="Google Shape;335;p48"/>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Black">
  <p:cSld name="6_Blank - Black">
    <p:bg>
      <p:bgPr>
        <a:solidFill>
          <a:schemeClr val="dk1"/>
        </a:solidFill>
      </p:bgPr>
    </p:bg>
    <p:spTree>
      <p:nvGrpSpPr>
        <p:cNvPr id="336" name="Shape 336"/>
        <p:cNvGrpSpPr/>
        <p:nvPr/>
      </p:nvGrpSpPr>
      <p:grpSpPr>
        <a:xfrm>
          <a:off x="0" y="0"/>
          <a:ext cx="0" cy="0"/>
          <a:chOff x="0" y="0"/>
          <a:chExt cx="0" cy="0"/>
        </a:xfrm>
      </p:grpSpPr>
      <p:sp>
        <p:nvSpPr>
          <p:cNvPr id="337" name="Google Shape;337;p49"/>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338" name="Google Shape;338;p49"/>
          <p:cNvPicPr preferRelativeResize="0"/>
          <p:nvPr/>
        </p:nvPicPr>
        <p:blipFill rotWithShape="1">
          <a:blip r:embed="rId2">
            <a:alphaModFix/>
          </a:blip>
          <a:srcRect b="0" l="0" r="0" t="0"/>
          <a:stretch/>
        </p:blipFill>
        <p:spPr>
          <a:xfrm flipH="1" rot="10800000">
            <a:off x="0" y="6453027"/>
            <a:ext cx="404948" cy="404947"/>
          </a:xfrm>
          <a:prstGeom prst="rect">
            <a:avLst/>
          </a:prstGeom>
          <a:noFill/>
          <a:ln>
            <a:noFill/>
          </a:ln>
        </p:spPr>
      </p:pic>
      <p:pic>
        <p:nvPicPr>
          <p:cNvPr id="339" name="Google Shape;339;p49"/>
          <p:cNvPicPr preferRelativeResize="0"/>
          <p:nvPr/>
        </p:nvPicPr>
        <p:blipFill rotWithShape="1">
          <a:blip r:embed="rId3">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White">
  <p:cSld name="6_Blank - White">
    <p:bg>
      <p:bgPr>
        <a:solidFill>
          <a:schemeClr val="lt1"/>
        </a:solidFill>
      </p:bgPr>
    </p:bg>
    <p:spTree>
      <p:nvGrpSpPr>
        <p:cNvPr id="340" name="Shape 340"/>
        <p:cNvGrpSpPr/>
        <p:nvPr/>
      </p:nvGrpSpPr>
      <p:grpSpPr>
        <a:xfrm>
          <a:off x="0" y="0"/>
          <a:ext cx="0" cy="0"/>
          <a:chOff x="0" y="0"/>
          <a:chExt cx="0" cy="0"/>
        </a:xfrm>
      </p:grpSpPr>
      <p:sp>
        <p:nvSpPr>
          <p:cNvPr id="341" name="Google Shape;341;p50"/>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342" name="Google Shape;342;p50"/>
          <p:cNvPicPr preferRelativeResize="0"/>
          <p:nvPr/>
        </p:nvPicPr>
        <p:blipFill rotWithShape="1">
          <a:blip r:embed="rId2">
            <a:alphaModFix/>
          </a:blip>
          <a:srcRect b="0" l="0" r="0" t="0"/>
          <a:stretch/>
        </p:blipFill>
        <p:spPr>
          <a:xfrm flipH="1" rot="10800000">
            <a:off x="0" y="6453027"/>
            <a:ext cx="404948" cy="404947"/>
          </a:xfrm>
          <a:prstGeom prst="rect">
            <a:avLst/>
          </a:prstGeom>
          <a:noFill/>
          <a:ln>
            <a:noFill/>
          </a:ln>
        </p:spPr>
      </p:pic>
      <p:pic>
        <p:nvPicPr>
          <p:cNvPr id="343" name="Google Shape;343;p50"/>
          <p:cNvPicPr preferRelativeResize="0"/>
          <p:nvPr/>
        </p:nvPicPr>
        <p:blipFill rotWithShape="1">
          <a:blip r:embed="rId3">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White">
  <p:cSld name="7_Back Cover - White">
    <p:bg>
      <p:bgPr>
        <a:solidFill>
          <a:schemeClr val="lt1"/>
        </a:solidFill>
      </p:bgPr>
    </p:bg>
    <p:spTree>
      <p:nvGrpSpPr>
        <p:cNvPr id="344" name="Shape 344"/>
        <p:cNvGrpSpPr/>
        <p:nvPr/>
      </p:nvGrpSpPr>
      <p:grpSpPr>
        <a:xfrm>
          <a:off x="0" y="0"/>
          <a:ext cx="0" cy="0"/>
          <a:chOff x="0" y="0"/>
          <a:chExt cx="0" cy="0"/>
        </a:xfrm>
      </p:grpSpPr>
      <p:sp>
        <p:nvSpPr>
          <p:cNvPr id="345" name="Google Shape;345;p51"/>
          <p:cNvSpPr txBox="1"/>
          <p:nvPr/>
        </p:nvSpPr>
        <p:spPr>
          <a:xfrm>
            <a:off x="359054" y="1827444"/>
            <a:ext cx="2611500" cy="8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900"/>
              <a:buFont typeface="Arial"/>
              <a:buNone/>
            </a:pPr>
            <a:r>
              <a:rPr b="0" i="0" lang="en-US" sz="3900" u="none" cap="none" strike="noStrike">
                <a:solidFill>
                  <a:schemeClr val="accent4"/>
                </a:solidFill>
                <a:latin typeface="Arial"/>
                <a:ea typeface="Arial"/>
                <a:cs typeface="Arial"/>
                <a:sym typeface="Arial"/>
              </a:rPr>
              <a:t>Thank you!</a:t>
            </a:r>
            <a:endParaRPr b="0" i="0" sz="1000" u="none" cap="none" strike="noStrike">
              <a:solidFill>
                <a:schemeClr val="accent4"/>
              </a:solidFill>
              <a:latin typeface="Arial"/>
              <a:ea typeface="Arial"/>
              <a:cs typeface="Arial"/>
              <a:sym typeface="Arial"/>
            </a:endParaRPr>
          </a:p>
        </p:txBody>
      </p:sp>
      <p:pic>
        <p:nvPicPr>
          <p:cNvPr id="346" name="Google Shape;346;p51"/>
          <p:cNvPicPr preferRelativeResize="0"/>
          <p:nvPr/>
        </p:nvPicPr>
        <p:blipFill rotWithShape="1">
          <a:blip r:embed="rId2">
            <a:alphaModFix/>
          </a:blip>
          <a:srcRect b="0" l="0" r="0" t="0"/>
          <a:stretch/>
        </p:blipFill>
        <p:spPr>
          <a:xfrm>
            <a:off x="5003846" y="479916"/>
            <a:ext cx="3778851" cy="3778851"/>
          </a:xfrm>
          <a:prstGeom prst="rect">
            <a:avLst/>
          </a:prstGeom>
          <a:noFill/>
          <a:ln>
            <a:noFill/>
          </a:ln>
        </p:spPr>
      </p:pic>
      <p:pic>
        <p:nvPicPr>
          <p:cNvPr id="347" name="Google Shape;347;p51"/>
          <p:cNvPicPr preferRelativeResize="0"/>
          <p:nvPr/>
        </p:nvPicPr>
        <p:blipFill rotWithShape="1">
          <a:blip r:embed="rId3">
            <a:alphaModFix/>
          </a:blip>
          <a:srcRect b="12356" l="8109" r="8108" t="12341"/>
          <a:stretch/>
        </p:blipFill>
        <p:spPr>
          <a:xfrm>
            <a:off x="359989" y="5998951"/>
            <a:ext cx="1695790" cy="641455"/>
          </a:xfrm>
          <a:prstGeom prst="rect">
            <a:avLst/>
          </a:prstGeom>
          <a:noFill/>
          <a:ln>
            <a:noFill/>
          </a:ln>
        </p:spPr>
      </p:pic>
      <p:pic>
        <p:nvPicPr>
          <p:cNvPr id="348" name="Google Shape;348;p51"/>
          <p:cNvPicPr preferRelativeResize="0"/>
          <p:nvPr/>
        </p:nvPicPr>
        <p:blipFill rotWithShape="1">
          <a:blip r:embed="rId4">
            <a:alphaModFix/>
          </a:blip>
          <a:srcRect b="0" l="0" r="0" t="0"/>
          <a:stretch/>
        </p:blipFill>
        <p:spPr>
          <a:xfrm>
            <a:off x="5003836" y="6223520"/>
            <a:ext cx="321798" cy="215972"/>
          </a:xfrm>
          <a:prstGeom prst="rect">
            <a:avLst/>
          </a:prstGeom>
          <a:noFill/>
          <a:ln>
            <a:noFill/>
          </a:ln>
        </p:spPr>
      </p:pic>
      <p:sp>
        <p:nvSpPr>
          <p:cNvPr id="349" name="Google Shape;349;p51">
            <a:hlinkClick r:id="rId5"/>
          </p:cNvPr>
          <p:cNvSpPr txBox="1"/>
          <p:nvPr/>
        </p:nvSpPr>
        <p:spPr>
          <a:xfrm>
            <a:off x="5454683" y="6223526"/>
            <a:ext cx="3226800" cy="288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900"/>
              <a:buFont typeface="Arial"/>
              <a:buNone/>
            </a:pPr>
            <a:r>
              <a:rPr b="0" i="0" lang="en-US" sz="7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7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White">
  <p:cSld name="4_Blank with Title - White">
    <p:bg>
      <p:bgPr>
        <a:solidFill>
          <a:schemeClr val="lt1"/>
        </a:solidFill>
      </p:bgPr>
    </p:bg>
    <p:spTree>
      <p:nvGrpSpPr>
        <p:cNvPr id="352" name="Shape 352"/>
        <p:cNvGrpSpPr/>
        <p:nvPr/>
      </p:nvGrpSpPr>
      <p:grpSpPr>
        <a:xfrm>
          <a:off x="0" y="0"/>
          <a:ext cx="0" cy="0"/>
          <a:chOff x="0" y="0"/>
          <a:chExt cx="0" cy="0"/>
        </a:xfrm>
      </p:grpSpPr>
      <p:sp>
        <p:nvSpPr>
          <p:cNvPr id="353" name="Google Shape;353;p53"/>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354" name="Google Shape;354;p53"/>
          <p:cNvPicPr preferRelativeResize="0"/>
          <p:nvPr/>
        </p:nvPicPr>
        <p:blipFill rotWithShape="1">
          <a:blip r:embed="rId2">
            <a:alphaModFix/>
          </a:blip>
          <a:srcRect b="12356" l="8109" r="8108" t="12341"/>
          <a:stretch/>
        </p:blipFill>
        <p:spPr>
          <a:xfrm>
            <a:off x="8063752" y="6358886"/>
            <a:ext cx="899972" cy="340068"/>
          </a:xfrm>
          <a:prstGeom prst="rect">
            <a:avLst/>
          </a:prstGeom>
          <a:noFill/>
          <a:ln>
            <a:noFill/>
          </a:ln>
        </p:spPr>
      </p:pic>
      <p:pic>
        <p:nvPicPr>
          <p:cNvPr id="355" name="Google Shape;355;p53"/>
          <p:cNvPicPr preferRelativeResize="0"/>
          <p:nvPr/>
        </p:nvPicPr>
        <p:blipFill rotWithShape="1">
          <a:blip r:embed="rId3">
            <a:alphaModFix/>
          </a:blip>
          <a:srcRect b="0" l="0" r="0" t="0"/>
          <a:stretch/>
        </p:blipFill>
        <p:spPr>
          <a:xfrm flipH="1" rot="10800000">
            <a:off x="0" y="6453027"/>
            <a:ext cx="404948" cy="404947"/>
          </a:xfrm>
          <a:prstGeom prst="rect">
            <a:avLst/>
          </a:prstGeom>
          <a:noFill/>
          <a:ln>
            <a:noFill/>
          </a:ln>
        </p:spPr>
      </p:pic>
      <p:pic>
        <p:nvPicPr>
          <p:cNvPr id="356" name="Google Shape;356;p53"/>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357" name="Google Shape;357;p53"/>
          <p:cNvSpPr txBox="1"/>
          <p:nvPr>
            <p:ph type="title"/>
          </p:nvPr>
        </p:nvSpPr>
        <p:spPr>
          <a:xfrm>
            <a:off x="359054" y="360000"/>
            <a:ext cx="8099100" cy="1006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p:cSld name="Full Image">
    <p:spTree>
      <p:nvGrpSpPr>
        <p:cNvPr id="46" name="Shape 46"/>
        <p:cNvGrpSpPr/>
        <p:nvPr/>
      </p:nvGrpSpPr>
      <p:grpSpPr>
        <a:xfrm>
          <a:off x="0" y="0"/>
          <a:ext cx="0" cy="0"/>
          <a:chOff x="0" y="0"/>
          <a:chExt cx="0" cy="0"/>
        </a:xfrm>
      </p:grpSpPr>
      <p:sp>
        <p:nvSpPr>
          <p:cNvPr id="47" name="Google Shape;47;p6"/>
          <p:cNvSpPr/>
          <p:nvPr>
            <p:ph idx="2" type="pic"/>
          </p:nvPr>
        </p:nvSpPr>
        <p:spPr>
          <a:xfrm>
            <a:off x="0" y="0"/>
            <a:ext cx="9144000" cy="6858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Mukta"/>
                <a:ea typeface="Mukta"/>
                <a:cs typeface="Mukta"/>
                <a:sym typeface="Mukta"/>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ukta"/>
                <a:ea typeface="Mukta"/>
                <a:cs typeface="Mukta"/>
                <a:sym typeface="Mukta"/>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ukta"/>
                <a:ea typeface="Mukta"/>
                <a:cs typeface="Mukta"/>
                <a:sym typeface="Mukta"/>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ukta"/>
                <a:ea typeface="Mukta"/>
                <a:cs typeface="Mukta"/>
                <a:sym typeface="Mukta"/>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ukta"/>
                <a:ea typeface="Mukta"/>
                <a:cs typeface="Mukta"/>
                <a:sym typeface="Mukta"/>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ukta"/>
                <a:ea typeface="Mukta"/>
                <a:cs typeface="Mukta"/>
                <a:sym typeface="Mukta"/>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ukta"/>
                <a:ea typeface="Mukta"/>
                <a:cs typeface="Mukta"/>
                <a:sym typeface="Mukta"/>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ukta"/>
                <a:ea typeface="Mukta"/>
                <a:cs typeface="Mukta"/>
                <a:sym typeface="Mukta"/>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ukta"/>
                <a:ea typeface="Mukta"/>
                <a:cs typeface="Mukta"/>
                <a:sym typeface="Mukta"/>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White">
  <p:cSld name="3_Text - White">
    <p:bg>
      <p:bgPr>
        <a:solidFill>
          <a:schemeClr val="lt1"/>
        </a:solidFill>
      </p:bgPr>
    </p:bg>
    <p:spTree>
      <p:nvGrpSpPr>
        <p:cNvPr id="358" name="Shape 358"/>
        <p:cNvGrpSpPr/>
        <p:nvPr/>
      </p:nvGrpSpPr>
      <p:grpSpPr>
        <a:xfrm>
          <a:off x="0" y="0"/>
          <a:ext cx="0" cy="0"/>
          <a:chOff x="0" y="0"/>
          <a:chExt cx="0" cy="0"/>
        </a:xfrm>
      </p:grpSpPr>
      <p:sp>
        <p:nvSpPr>
          <p:cNvPr id="359" name="Google Shape;359;p54"/>
          <p:cNvSpPr txBox="1"/>
          <p:nvPr>
            <p:ph type="title"/>
          </p:nvPr>
        </p:nvSpPr>
        <p:spPr>
          <a:xfrm>
            <a:off x="359054" y="360000"/>
            <a:ext cx="8099100" cy="1006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360" name="Google Shape;360;p54"/>
          <p:cNvSpPr txBox="1"/>
          <p:nvPr>
            <p:ph idx="1" type="body"/>
          </p:nvPr>
        </p:nvSpPr>
        <p:spPr>
          <a:xfrm>
            <a:off x="359054" y="1440000"/>
            <a:ext cx="8099100" cy="468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dk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dk1"/>
                </a:solidFill>
                <a:latin typeface="Arial"/>
                <a:ea typeface="Arial"/>
                <a:cs typeface="Arial"/>
                <a:sym typeface="Arial"/>
              </a:defRPr>
            </a:lvl4pPr>
            <a:lvl5pPr indent="-323850" lvl="4" marL="2286000" marR="0" rtl="0" algn="l">
              <a:lnSpc>
                <a:spcPct val="100000"/>
              </a:lnSpc>
              <a:spcBef>
                <a:spcPts val="400"/>
              </a:spcBef>
              <a:spcAft>
                <a:spcPts val="0"/>
              </a:spcAft>
              <a:buClr>
                <a:schemeClr val="dk1"/>
              </a:buClr>
              <a:buSzPts val="1500"/>
              <a:buFont typeface="Arial"/>
              <a:buChar char="■"/>
              <a:defRPr b="0" i="0" sz="900" u="none" cap="none" strike="noStrike">
                <a:solidFill>
                  <a:schemeClr val="dk1"/>
                </a:solidFill>
                <a:latin typeface="Arial"/>
                <a:ea typeface="Arial"/>
                <a:cs typeface="Arial"/>
                <a:sym typeface="Arial"/>
              </a:defRPr>
            </a:lvl5pPr>
            <a:lvl6pPr indent="-336550" lvl="5" marL="27432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9pPr>
          </a:lstStyle>
          <a:p/>
        </p:txBody>
      </p:sp>
      <p:sp>
        <p:nvSpPr>
          <p:cNvPr id="361" name="Google Shape;361;p54"/>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362" name="Google Shape;362;p54"/>
          <p:cNvPicPr preferRelativeResize="0"/>
          <p:nvPr/>
        </p:nvPicPr>
        <p:blipFill rotWithShape="1">
          <a:blip r:embed="rId2">
            <a:alphaModFix/>
          </a:blip>
          <a:srcRect b="12356" l="8109" r="8108" t="12341"/>
          <a:stretch/>
        </p:blipFill>
        <p:spPr>
          <a:xfrm>
            <a:off x="8063752" y="6358886"/>
            <a:ext cx="899972" cy="340068"/>
          </a:xfrm>
          <a:prstGeom prst="rect">
            <a:avLst/>
          </a:prstGeom>
          <a:noFill/>
          <a:ln>
            <a:noFill/>
          </a:ln>
        </p:spPr>
      </p:pic>
      <p:pic>
        <p:nvPicPr>
          <p:cNvPr id="363" name="Google Shape;363;p54"/>
          <p:cNvPicPr preferRelativeResize="0"/>
          <p:nvPr/>
        </p:nvPicPr>
        <p:blipFill rotWithShape="1">
          <a:blip r:embed="rId3">
            <a:alphaModFix/>
          </a:blip>
          <a:srcRect b="0" l="0" r="0" t="0"/>
          <a:stretch/>
        </p:blipFill>
        <p:spPr>
          <a:xfrm flipH="1" rot="10800000">
            <a:off x="0" y="6453027"/>
            <a:ext cx="404948" cy="404947"/>
          </a:xfrm>
          <a:prstGeom prst="rect">
            <a:avLst/>
          </a:prstGeom>
          <a:noFill/>
          <a:ln>
            <a:noFill/>
          </a:ln>
        </p:spPr>
      </p:pic>
      <p:pic>
        <p:nvPicPr>
          <p:cNvPr id="364" name="Google Shape;364;p54"/>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Hoofdstukslide" type="titleOnly">
  <p:cSld name="TITLE_ONLY">
    <p:spTree>
      <p:nvGrpSpPr>
        <p:cNvPr id="365" name="Shape 365"/>
        <p:cNvGrpSpPr/>
        <p:nvPr/>
      </p:nvGrpSpPr>
      <p:grpSpPr>
        <a:xfrm>
          <a:off x="0" y="0"/>
          <a:ext cx="0" cy="0"/>
          <a:chOff x="0" y="0"/>
          <a:chExt cx="0" cy="0"/>
        </a:xfrm>
      </p:grpSpPr>
      <p:pic>
        <p:nvPicPr>
          <p:cNvPr id="366" name="Google Shape;366;p5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Logo_iSHARE.png" id="367" name="Google Shape;367;p55"/>
          <p:cNvPicPr preferRelativeResize="0"/>
          <p:nvPr/>
        </p:nvPicPr>
        <p:blipFill rotWithShape="1">
          <a:blip r:embed="rId3">
            <a:alphaModFix/>
          </a:blip>
          <a:srcRect b="0" l="0" r="0" t="0"/>
          <a:stretch/>
        </p:blipFill>
        <p:spPr>
          <a:xfrm>
            <a:off x="8366125" y="5772151"/>
            <a:ext cx="523875" cy="568325"/>
          </a:xfrm>
          <a:prstGeom prst="rect">
            <a:avLst/>
          </a:prstGeom>
          <a:noFill/>
          <a:ln>
            <a:noFill/>
          </a:ln>
        </p:spPr>
      </p:pic>
      <p:sp>
        <p:nvSpPr>
          <p:cNvPr id="368" name="Google Shape;368;p55"/>
          <p:cNvSpPr txBox="1"/>
          <p:nvPr>
            <p:ph type="title"/>
          </p:nvPr>
        </p:nvSpPr>
        <p:spPr>
          <a:xfrm>
            <a:off x="2984952" y="1099613"/>
            <a:ext cx="3168224" cy="2267352"/>
          </a:xfrm>
          <a:prstGeom prst="rect">
            <a:avLst/>
          </a:prstGeom>
          <a:noFill/>
          <a:ln>
            <a:noFill/>
          </a:ln>
        </p:spPr>
        <p:txBody>
          <a:bodyPr anchorCtr="0" anchor="t" bIns="45700" lIns="91425" spcFirstLastPara="1" rIns="91425" wrap="square" tIns="0">
            <a:normAutofit/>
          </a:bodyPr>
          <a:lstStyle>
            <a:lvl1pPr lvl="0" marR="0" rtl="0" algn="ctr">
              <a:lnSpc>
                <a:spcPct val="107142"/>
              </a:lnSpc>
              <a:spcBef>
                <a:spcPts val="0"/>
              </a:spcBef>
              <a:spcAft>
                <a:spcPts val="0"/>
              </a:spcAft>
              <a:buClr>
                <a:srgbClr val="000000"/>
              </a:buClr>
              <a:buSzPts val="1400"/>
              <a:buFont typeface="Arial"/>
              <a:buNone/>
              <a:defRPr b="0" i="0" sz="2800" u="none" cap="none" strike="noStrike">
                <a:solidFill>
                  <a:srgbClr val="61365E"/>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55"/>
          <p:cNvSpPr txBox="1"/>
          <p:nvPr>
            <p:ph idx="12" type="sldNum"/>
          </p:nvPr>
        </p:nvSpPr>
        <p:spPr>
          <a:xfrm>
            <a:off x="8556784" y="6333135"/>
            <a:ext cx="548700" cy="5248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chemeClr val="dk1"/>
              </a:buClr>
              <a:buSzPts val="1300"/>
              <a:buFont typeface="Calibri"/>
              <a:buNone/>
              <a:defRPr b="0" i="0" sz="1300" u="none" cap="none" strike="noStrike">
                <a:solidFill>
                  <a:srgbClr val="61365E"/>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300"/>
              <a:buFont typeface="Calibri"/>
              <a:buNone/>
              <a:defRPr b="0" i="0" sz="1300" u="none" cap="none" strike="noStrike">
                <a:solidFill>
                  <a:srgbClr val="61365E"/>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300"/>
              <a:buFont typeface="Calibri"/>
              <a:buNone/>
              <a:defRPr b="0" i="0" sz="1300" u="none" cap="none" strike="noStrike">
                <a:solidFill>
                  <a:srgbClr val="61365E"/>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300"/>
              <a:buFont typeface="Calibri"/>
              <a:buNone/>
              <a:defRPr b="0" i="0" sz="1300" u="none" cap="none" strike="noStrike">
                <a:solidFill>
                  <a:srgbClr val="61365E"/>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300"/>
              <a:buFont typeface="Calibri"/>
              <a:buNone/>
              <a:defRPr b="0" i="0" sz="1300" u="none" cap="none" strike="noStrike">
                <a:solidFill>
                  <a:srgbClr val="61365E"/>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300"/>
              <a:buFont typeface="Calibri"/>
              <a:buNone/>
              <a:defRPr b="0" i="0" sz="1300" u="none" cap="none" strike="noStrike">
                <a:solidFill>
                  <a:srgbClr val="61365E"/>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300"/>
              <a:buFont typeface="Calibri"/>
              <a:buNone/>
              <a:defRPr b="0" i="0" sz="1300" u="none" cap="none" strike="noStrike">
                <a:solidFill>
                  <a:srgbClr val="61365E"/>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300"/>
              <a:buFont typeface="Calibri"/>
              <a:buNone/>
              <a:defRPr b="0" i="0" sz="1300" u="none" cap="none" strike="noStrike">
                <a:solidFill>
                  <a:srgbClr val="61365E"/>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300"/>
              <a:buFont typeface="Calibri"/>
              <a:buNone/>
              <a:defRPr b="0" i="0" sz="1300" u="none" cap="none" strike="noStrike">
                <a:solidFill>
                  <a:srgbClr val="61365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Black">
  <p:cSld name="1_Front Cover_No EU Logo - Black">
    <p:bg>
      <p:bgPr>
        <a:solidFill>
          <a:schemeClr val="dk1"/>
        </a:solidFill>
      </p:bgPr>
    </p:bg>
    <p:spTree>
      <p:nvGrpSpPr>
        <p:cNvPr id="370" name="Shape 370"/>
        <p:cNvGrpSpPr/>
        <p:nvPr/>
      </p:nvGrpSpPr>
      <p:grpSpPr>
        <a:xfrm>
          <a:off x="0" y="0"/>
          <a:ext cx="0" cy="0"/>
          <a:chOff x="0" y="0"/>
          <a:chExt cx="0" cy="0"/>
        </a:xfrm>
      </p:grpSpPr>
      <p:sp>
        <p:nvSpPr>
          <p:cNvPr id="371" name="Google Shape;371;p56"/>
          <p:cNvSpPr txBox="1"/>
          <p:nvPr>
            <p:ph type="ctrTitle"/>
          </p:nvPr>
        </p:nvSpPr>
        <p:spPr>
          <a:xfrm>
            <a:off x="359054" y="1656860"/>
            <a:ext cx="4050000" cy="1679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pic>
        <p:nvPicPr>
          <p:cNvPr id="372" name="Google Shape;372;p56"/>
          <p:cNvPicPr preferRelativeResize="0"/>
          <p:nvPr/>
        </p:nvPicPr>
        <p:blipFill rotWithShape="1">
          <a:blip r:embed="rId2">
            <a:alphaModFix/>
          </a:blip>
          <a:srcRect b="12356" l="8119" r="8084" t="12328"/>
          <a:stretch/>
        </p:blipFill>
        <p:spPr>
          <a:xfrm>
            <a:off x="359989" y="5998951"/>
            <a:ext cx="1695790" cy="641455"/>
          </a:xfrm>
          <a:prstGeom prst="rect">
            <a:avLst/>
          </a:prstGeom>
          <a:noFill/>
          <a:ln>
            <a:noFill/>
          </a:ln>
        </p:spPr>
      </p:pic>
      <p:pic>
        <p:nvPicPr>
          <p:cNvPr id="373" name="Google Shape;373;p56"/>
          <p:cNvPicPr preferRelativeResize="0"/>
          <p:nvPr/>
        </p:nvPicPr>
        <p:blipFill rotWithShape="1">
          <a:blip r:embed="rId3">
            <a:alphaModFix/>
          </a:blip>
          <a:srcRect b="0" l="0" r="0" t="0"/>
          <a:stretch/>
        </p:blipFill>
        <p:spPr>
          <a:xfrm>
            <a:off x="5003846" y="479916"/>
            <a:ext cx="3778851" cy="3778851"/>
          </a:xfrm>
          <a:prstGeom prst="rect">
            <a:avLst/>
          </a:prstGeom>
          <a:noFill/>
          <a:ln>
            <a:noFill/>
          </a:ln>
        </p:spPr>
      </p:pic>
      <p:cxnSp>
        <p:nvCxnSpPr>
          <p:cNvPr id="374" name="Google Shape;374;p56"/>
          <p:cNvCxnSpPr/>
          <p:nvPr/>
        </p:nvCxnSpPr>
        <p:spPr>
          <a:xfrm>
            <a:off x="2555752" y="6045173"/>
            <a:ext cx="0" cy="596400"/>
          </a:xfrm>
          <a:prstGeom prst="straightConnector1">
            <a:avLst/>
          </a:prstGeom>
          <a:noFill/>
          <a:ln cap="flat" cmpd="sng" w="19050">
            <a:solidFill>
              <a:schemeClr val="lt2"/>
            </a:solidFill>
            <a:prstDash val="solid"/>
            <a:round/>
            <a:headEnd len="sm" w="sm" type="none"/>
            <a:tailEnd len="sm" w="sm" type="none"/>
          </a:ln>
        </p:spPr>
      </p:cxnSp>
      <p:grpSp>
        <p:nvGrpSpPr>
          <p:cNvPr id="375" name="Google Shape;375;p56"/>
          <p:cNvGrpSpPr/>
          <p:nvPr/>
        </p:nvGrpSpPr>
        <p:grpSpPr>
          <a:xfrm>
            <a:off x="3056310" y="5944635"/>
            <a:ext cx="1477163" cy="633633"/>
            <a:chOff x="14764800" y="8916950"/>
            <a:chExt cx="2954325" cy="950450"/>
          </a:xfrm>
        </p:grpSpPr>
        <p:cxnSp>
          <p:nvCxnSpPr>
            <p:cNvPr id="376" name="Google Shape;376;p56"/>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377" name="Google Shape;377;p56"/>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378" name="Google Shape;378;p56"/>
            <p:cNvSpPr txBox="1"/>
            <p:nvPr/>
          </p:nvSpPr>
          <p:spPr>
            <a:xfrm>
              <a:off x="14764800" y="89169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i4Trust Website</a:t>
              </a:r>
              <a:endParaRPr b="0" i="0" sz="1000" u="none" cap="none" strike="noStrike">
                <a:solidFill>
                  <a:schemeClr val="lt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i4Trust Community</a:t>
              </a:r>
              <a:endParaRPr b="0" i="0" sz="1000" u="none" cap="none" strike="noStrike">
                <a:solidFill>
                  <a:schemeClr val="lt1"/>
                </a:solidFill>
                <a:latin typeface="Arial"/>
                <a:ea typeface="Arial"/>
                <a:cs typeface="Arial"/>
                <a:sym typeface="Arial"/>
              </a:endParaRPr>
            </a:p>
          </p:txBody>
        </p:sp>
      </p:grpSp>
      <p:pic>
        <p:nvPicPr>
          <p:cNvPr id="379" name="Google Shape;379;p56"/>
          <p:cNvPicPr preferRelativeResize="0"/>
          <p:nvPr/>
        </p:nvPicPr>
        <p:blipFill rotWithShape="1">
          <a:blip r:embed="rId4">
            <a:alphaModFix/>
          </a:blip>
          <a:srcRect b="758" l="0" r="0" t="748"/>
          <a:stretch/>
        </p:blipFill>
        <p:spPr>
          <a:xfrm>
            <a:off x="5532719" y="6192172"/>
            <a:ext cx="873308" cy="226771"/>
          </a:xfrm>
          <a:prstGeom prst="rect">
            <a:avLst/>
          </a:prstGeom>
          <a:noFill/>
          <a:ln>
            <a:noFill/>
          </a:ln>
        </p:spPr>
      </p:pic>
      <p:pic>
        <p:nvPicPr>
          <p:cNvPr id="380" name="Google Shape;380;p56"/>
          <p:cNvPicPr preferRelativeResize="0"/>
          <p:nvPr/>
        </p:nvPicPr>
        <p:blipFill rotWithShape="1">
          <a:blip r:embed="rId5">
            <a:alphaModFix/>
          </a:blip>
          <a:srcRect b="425" l="0" r="0" t="426"/>
          <a:stretch/>
        </p:blipFill>
        <p:spPr>
          <a:xfrm>
            <a:off x="7820121" y="6192174"/>
            <a:ext cx="962569" cy="226771"/>
          </a:xfrm>
          <a:prstGeom prst="rect">
            <a:avLst/>
          </a:prstGeom>
          <a:noFill/>
          <a:ln>
            <a:noFill/>
          </a:ln>
        </p:spPr>
      </p:pic>
      <p:pic>
        <p:nvPicPr>
          <p:cNvPr id="381" name="Google Shape;381;p56"/>
          <p:cNvPicPr preferRelativeResize="0"/>
          <p:nvPr/>
        </p:nvPicPr>
        <p:blipFill rotWithShape="1">
          <a:blip r:embed="rId6">
            <a:alphaModFix/>
          </a:blip>
          <a:srcRect b="415" l="0" r="0" t="415"/>
          <a:stretch/>
        </p:blipFill>
        <p:spPr>
          <a:xfrm>
            <a:off x="6905999" y="6046700"/>
            <a:ext cx="414158" cy="440043"/>
          </a:xfrm>
          <a:prstGeom prst="rect">
            <a:avLst/>
          </a:prstGeom>
          <a:noFill/>
          <a:ln>
            <a:noFill/>
          </a:ln>
        </p:spPr>
      </p:pic>
      <p:cxnSp>
        <p:nvCxnSpPr>
          <p:cNvPr id="382" name="Google Shape;382;p56"/>
          <p:cNvCxnSpPr/>
          <p:nvPr/>
        </p:nvCxnSpPr>
        <p:spPr>
          <a:xfrm>
            <a:off x="5032745" y="6045173"/>
            <a:ext cx="0" cy="596400"/>
          </a:xfrm>
          <a:prstGeom prst="straightConnector1">
            <a:avLst/>
          </a:prstGeom>
          <a:noFill/>
          <a:ln cap="flat" cmpd="sng" w="19050">
            <a:solidFill>
              <a:schemeClr val="lt2"/>
            </a:solidFill>
            <a:prstDash val="solid"/>
            <a:round/>
            <a:headEnd len="sm" w="sm" type="none"/>
            <a:tailEnd len="sm" w="sm" type="none"/>
          </a:ln>
        </p:spPr>
      </p:cxnSp>
      <p:sp>
        <p:nvSpPr>
          <p:cNvPr id="383" name="Google Shape;383;p56"/>
          <p:cNvSpPr txBox="1"/>
          <p:nvPr>
            <p:ph idx="12" type="sldNum"/>
          </p:nvPr>
        </p:nvSpPr>
        <p:spPr>
          <a:xfrm>
            <a:off x="8556784" y="6333135"/>
            <a:ext cx="548700" cy="5248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ront Cover_No EU Logo - White">
  <p:cSld name="1_Front Cover_No EU Logo - White">
    <p:bg>
      <p:bgPr>
        <a:solidFill>
          <a:schemeClr val="lt1"/>
        </a:solidFill>
      </p:bgPr>
    </p:bg>
    <p:spTree>
      <p:nvGrpSpPr>
        <p:cNvPr id="384" name="Shape 384"/>
        <p:cNvGrpSpPr/>
        <p:nvPr/>
      </p:nvGrpSpPr>
      <p:grpSpPr>
        <a:xfrm>
          <a:off x="0" y="0"/>
          <a:ext cx="0" cy="0"/>
          <a:chOff x="0" y="0"/>
          <a:chExt cx="0" cy="0"/>
        </a:xfrm>
      </p:grpSpPr>
      <p:sp>
        <p:nvSpPr>
          <p:cNvPr id="385" name="Google Shape;385;p57"/>
          <p:cNvSpPr txBox="1"/>
          <p:nvPr>
            <p:ph type="ctrTitle"/>
          </p:nvPr>
        </p:nvSpPr>
        <p:spPr>
          <a:xfrm>
            <a:off x="359054" y="1655709"/>
            <a:ext cx="4050000" cy="1679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2400"/>
              <a:buFont typeface="Arial"/>
              <a:buNone/>
              <a:defRPr b="0" i="0" sz="2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cxnSp>
        <p:nvCxnSpPr>
          <p:cNvPr id="386" name="Google Shape;386;p57"/>
          <p:cNvCxnSpPr/>
          <p:nvPr/>
        </p:nvCxnSpPr>
        <p:spPr>
          <a:xfrm>
            <a:off x="2555752" y="6045173"/>
            <a:ext cx="0" cy="596400"/>
          </a:xfrm>
          <a:prstGeom prst="straightConnector1">
            <a:avLst/>
          </a:prstGeom>
          <a:noFill/>
          <a:ln cap="flat" cmpd="sng" w="19050">
            <a:solidFill>
              <a:srgbClr val="D8D8D8"/>
            </a:solidFill>
            <a:prstDash val="solid"/>
            <a:round/>
            <a:headEnd len="sm" w="sm" type="none"/>
            <a:tailEnd len="sm" w="sm" type="none"/>
          </a:ln>
        </p:spPr>
      </p:cxnSp>
      <p:pic>
        <p:nvPicPr>
          <p:cNvPr id="387" name="Google Shape;387;p57"/>
          <p:cNvPicPr preferRelativeResize="0"/>
          <p:nvPr/>
        </p:nvPicPr>
        <p:blipFill rotWithShape="1">
          <a:blip r:embed="rId2">
            <a:alphaModFix/>
          </a:blip>
          <a:srcRect b="0" l="0" r="0" t="0"/>
          <a:stretch/>
        </p:blipFill>
        <p:spPr>
          <a:xfrm>
            <a:off x="5003846" y="479916"/>
            <a:ext cx="3778851" cy="3778851"/>
          </a:xfrm>
          <a:prstGeom prst="rect">
            <a:avLst/>
          </a:prstGeom>
          <a:noFill/>
          <a:ln>
            <a:noFill/>
          </a:ln>
        </p:spPr>
      </p:pic>
      <p:grpSp>
        <p:nvGrpSpPr>
          <p:cNvPr id="388" name="Google Shape;388;p57"/>
          <p:cNvGrpSpPr/>
          <p:nvPr/>
        </p:nvGrpSpPr>
        <p:grpSpPr>
          <a:xfrm>
            <a:off x="3056310" y="6046235"/>
            <a:ext cx="1477163" cy="589000"/>
            <a:chOff x="14764800" y="9069350"/>
            <a:chExt cx="2954325" cy="883500"/>
          </a:xfrm>
        </p:grpSpPr>
        <p:cxnSp>
          <p:nvCxnSpPr>
            <p:cNvPr id="389" name="Google Shape;389;p57"/>
            <p:cNvCxnSpPr/>
            <p:nvPr/>
          </p:nvCxnSpPr>
          <p:spPr>
            <a:xfrm>
              <a:off x="14765025" y="9360225"/>
              <a:ext cx="2954100" cy="0"/>
            </a:xfrm>
            <a:prstGeom prst="straightConnector1">
              <a:avLst/>
            </a:prstGeom>
            <a:noFill/>
            <a:ln cap="flat" cmpd="sng" w="76200">
              <a:solidFill>
                <a:srgbClr val="1DE9B6"/>
              </a:solidFill>
              <a:prstDash val="solid"/>
              <a:round/>
              <a:headEnd len="sm" w="sm" type="none"/>
              <a:tailEnd len="sm" w="sm" type="none"/>
            </a:ln>
          </p:spPr>
        </p:cxnSp>
        <p:cxnSp>
          <p:nvCxnSpPr>
            <p:cNvPr id="390" name="Google Shape;390;p57"/>
            <p:cNvCxnSpPr/>
            <p:nvPr/>
          </p:nvCxnSpPr>
          <p:spPr>
            <a:xfrm>
              <a:off x="14765025" y="9867400"/>
              <a:ext cx="2954100" cy="0"/>
            </a:xfrm>
            <a:prstGeom prst="straightConnector1">
              <a:avLst/>
            </a:prstGeom>
            <a:noFill/>
            <a:ln cap="flat" cmpd="sng" w="76200">
              <a:solidFill>
                <a:srgbClr val="FFD600"/>
              </a:solidFill>
              <a:prstDash val="solid"/>
              <a:round/>
              <a:headEnd len="sm" w="sm" type="none"/>
              <a:tailEnd len="sm" w="sm" type="none"/>
            </a:ln>
          </p:spPr>
        </p:cxnSp>
        <p:sp>
          <p:nvSpPr>
            <p:cNvPr id="391" name="Google Shape;391;p57"/>
            <p:cNvSpPr txBox="1"/>
            <p:nvPr/>
          </p:nvSpPr>
          <p:spPr>
            <a:xfrm>
              <a:off x="14764800" y="9069350"/>
              <a:ext cx="2954100" cy="883500"/>
            </a:xfrm>
            <a:prstGeom prst="rect">
              <a:avLst/>
            </a:prstGeom>
            <a:noFill/>
            <a:ln>
              <a:noFill/>
            </a:ln>
          </p:spPr>
          <p:txBody>
            <a:bodyPr anchorCtr="0" anchor="t" bIns="0" lIns="0" spcFirstLastPara="1" rIns="0" wrap="square" tIns="0">
              <a:noAutofit/>
            </a:bodyPr>
            <a:lstStyle/>
            <a:p>
              <a:pPr indent="0" lvl="0" marL="0" marR="0" rtl="0" algn="l">
                <a:lnSpc>
                  <a:spcPct val="17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i4Trust Website</a:t>
              </a:r>
              <a:endParaRPr b="0" i="0" sz="1000" u="none" cap="none" strike="noStrike">
                <a:solidFill>
                  <a:schemeClr val="dk1"/>
                </a:solidFill>
                <a:latin typeface="Arial"/>
                <a:ea typeface="Arial"/>
                <a:cs typeface="Arial"/>
                <a:sym typeface="Arial"/>
              </a:endParaRPr>
            </a:p>
            <a:p>
              <a:pPr indent="0" lvl="0" marL="0" marR="0" rtl="0" algn="l">
                <a:lnSpc>
                  <a:spcPct val="17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i4Trust Community</a:t>
              </a:r>
              <a:endParaRPr b="0" i="0" sz="1000" u="none" cap="none" strike="noStrike">
                <a:solidFill>
                  <a:schemeClr val="dk1"/>
                </a:solidFill>
                <a:latin typeface="Arial"/>
                <a:ea typeface="Arial"/>
                <a:cs typeface="Arial"/>
                <a:sym typeface="Arial"/>
              </a:endParaRPr>
            </a:p>
          </p:txBody>
        </p:sp>
      </p:grpSp>
      <p:pic>
        <p:nvPicPr>
          <p:cNvPr id="392" name="Google Shape;392;p57"/>
          <p:cNvPicPr preferRelativeResize="0"/>
          <p:nvPr/>
        </p:nvPicPr>
        <p:blipFill rotWithShape="1">
          <a:blip r:embed="rId3">
            <a:alphaModFix/>
          </a:blip>
          <a:srcRect b="12356" l="8109" r="8108" t="12341"/>
          <a:stretch/>
        </p:blipFill>
        <p:spPr>
          <a:xfrm>
            <a:off x="359989" y="5998951"/>
            <a:ext cx="1695790" cy="641455"/>
          </a:xfrm>
          <a:prstGeom prst="rect">
            <a:avLst/>
          </a:prstGeom>
          <a:noFill/>
          <a:ln>
            <a:noFill/>
          </a:ln>
        </p:spPr>
      </p:pic>
      <p:pic>
        <p:nvPicPr>
          <p:cNvPr id="393" name="Google Shape;393;p57"/>
          <p:cNvPicPr preferRelativeResize="0"/>
          <p:nvPr/>
        </p:nvPicPr>
        <p:blipFill rotWithShape="1">
          <a:blip r:embed="rId4">
            <a:alphaModFix/>
          </a:blip>
          <a:srcRect b="0" l="0" r="0" t="0"/>
          <a:stretch/>
        </p:blipFill>
        <p:spPr>
          <a:xfrm>
            <a:off x="5532719" y="6192172"/>
            <a:ext cx="873307" cy="226771"/>
          </a:xfrm>
          <a:prstGeom prst="rect">
            <a:avLst/>
          </a:prstGeom>
          <a:noFill/>
          <a:ln>
            <a:noFill/>
          </a:ln>
        </p:spPr>
      </p:pic>
      <p:pic>
        <p:nvPicPr>
          <p:cNvPr id="394" name="Google Shape;394;p57"/>
          <p:cNvPicPr preferRelativeResize="0"/>
          <p:nvPr/>
        </p:nvPicPr>
        <p:blipFill rotWithShape="1">
          <a:blip r:embed="rId5">
            <a:alphaModFix/>
          </a:blip>
          <a:srcRect b="0" l="0" r="0" t="0"/>
          <a:stretch/>
        </p:blipFill>
        <p:spPr>
          <a:xfrm>
            <a:off x="7820121" y="6192174"/>
            <a:ext cx="962569" cy="226771"/>
          </a:xfrm>
          <a:prstGeom prst="rect">
            <a:avLst/>
          </a:prstGeom>
          <a:noFill/>
          <a:ln>
            <a:noFill/>
          </a:ln>
        </p:spPr>
      </p:pic>
      <p:pic>
        <p:nvPicPr>
          <p:cNvPr id="395" name="Google Shape;395;p57"/>
          <p:cNvPicPr preferRelativeResize="0"/>
          <p:nvPr/>
        </p:nvPicPr>
        <p:blipFill rotWithShape="1">
          <a:blip r:embed="rId6">
            <a:alphaModFix/>
          </a:blip>
          <a:srcRect b="0" l="-20" r="20" t="0"/>
          <a:stretch/>
        </p:blipFill>
        <p:spPr>
          <a:xfrm>
            <a:off x="6905999" y="6046700"/>
            <a:ext cx="414158" cy="440043"/>
          </a:xfrm>
          <a:prstGeom prst="rect">
            <a:avLst/>
          </a:prstGeom>
          <a:noFill/>
          <a:ln>
            <a:noFill/>
          </a:ln>
        </p:spPr>
      </p:pic>
      <p:cxnSp>
        <p:nvCxnSpPr>
          <p:cNvPr id="396" name="Google Shape;396;p57"/>
          <p:cNvCxnSpPr/>
          <p:nvPr/>
        </p:nvCxnSpPr>
        <p:spPr>
          <a:xfrm>
            <a:off x="5032745" y="6045173"/>
            <a:ext cx="0" cy="596400"/>
          </a:xfrm>
          <a:prstGeom prst="straightConnector1">
            <a:avLst/>
          </a:prstGeom>
          <a:noFill/>
          <a:ln cap="flat" cmpd="sng" w="19050">
            <a:solidFill>
              <a:srgbClr val="D8D8D8"/>
            </a:solidFill>
            <a:prstDash val="solid"/>
            <a:round/>
            <a:headEnd len="sm" w="sm" type="none"/>
            <a:tailEnd len="sm" w="sm" type="none"/>
          </a:ln>
        </p:spPr>
      </p:cxnSp>
      <p:sp>
        <p:nvSpPr>
          <p:cNvPr id="397" name="Google Shape;397;p57"/>
          <p:cNvSpPr txBox="1"/>
          <p:nvPr>
            <p:ph idx="12" type="sldNum"/>
          </p:nvPr>
        </p:nvSpPr>
        <p:spPr>
          <a:xfrm>
            <a:off x="8556784" y="6333135"/>
            <a:ext cx="548700" cy="5248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Black">
  <p:cSld name="2_Section Cover - Black">
    <p:bg>
      <p:bgPr>
        <a:solidFill>
          <a:schemeClr val="dk1"/>
        </a:solidFill>
      </p:bgPr>
    </p:bg>
    <p:spTree>
      <p:nvGrpSpPr>
        <p:cNvPr id="398" name="Shape 398"/>
        <p:cNvGrpSpPr/>
        <p:nvPr/>
      </p:nvGrpSpPr>
      <p:grpSpPr>
        <a:xfrm>
          <a:off x="0" y="0"/>
          <a:ext cx="0" cy="0"/>
          <a:chOff x="0" y="0"/>
          <a:chExt cx="0" cy="0"/>
        </a:xfrm>
      </p:grpSpPr>
      <p:sp>
        <p:nvSpPr>
          <p:cNvPr id="399" name="Google Shape;399;p58"/>
          <p:cNvSpPr txBox="1"/>
          <p:nvPr>
            <p:ph type="ctrTitle"/>
          </p:nvPr>
        </p:nvSpPr>
        <p:spPr>
          <a:xfrm>
            <a:off x="359054" y="3119451"/>
            <a:ext cx="8424900" cy="1062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9pPr>
          </a:lstStyle>
          <a:p/>
        </p:txBody>
      </p:sp>
      <p:sp>
        <p:nvSpPr>
          <p:cNvPr id="400" name="Google Shape;400;p58"/>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401" name="Google Shape;401;p58"/>
          <p:cNvPicPr preferRelativeResize="0"/>
          <p:nvPr/>
        </p:nvPicPr>
        <p:blipFill rotWithShape="1">
          <a:blip r:embed="rId2">
            <a:alphaModFix/>
          </a:blip>
          <a:srcRect b="0" l="0" r="0" t="0"/>
          <a:stretch/>
        </p:blipFill>
        <p:spPr>
          <a:xfrm>
            <a:off x="359989" y="479916"/>
            <a:ext cx="8421437" cy="1408651"/>
          </a:xfrm>
          <a:prstGeom prst="rect">
            <a:avLst/>
          </a:prstGeom>
          <a:noFill/>
          <a:ln>
            <a:noFill/>
          </a:ln>
        </p:spPr>
      </p:pic>
      <p:pic>
        <p:nvPicPr>
          <p:cNvPr id="402" name="Google Shape;402;p58"/>
          <p:cNvPicPr preferRelativeResize="0"/>
          <p:nvPr/>
        </p:nvPicPr>
        <p:blipFill rotWithShape="1">
          <a:blip r:embed="rId3">
            <a:alphaModFix/>
          </a:blip>
          <a:srcRect b="12356" l="8119" r="8083" t="12328"/>
          <a:stretch/>
        </p:blipFill>
        <p:spPr>
          <a:xfrm>
            <a:off x="7088182" y="5857374"/>
            <a:ext cx="1695790" cy="64145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Cover - White">
  <p:cSld name="2_Section Cover - White">
    <p:bg>
      <p:bgPr>
        <a:solidFill>
          <a:schemeClr val="lt1"/>
        </a:solidFill>
      </p:bgPr>
    </p:bg>
    <p:spTree>
      <p:nvGrpSpPr>
        <p:cNvPr id="403" name="Shape 403"/>
        <p:cNvGrpSpPr/>
        <p:nvPr/>
      </p:nvGrpSpPr>
      <p:grpSpPr>
        <a:xfrm>
          <a:off x="0" y="0"/>
          <a:ext cx="0" cy="0"/>
          <a:chOff x="0" y="0"/>
          <a:chExt cx="0" cy="0"/>
        </a:xfrm>
      </p:grpSpPr>
      <p:sp>
        <p:nvSpPr>
          <p:cNvPr id="404" name="Google Shape;404;p59"/>
          <p:cNvSpPr txBox="1"/>
          <p:nvPr>
            <p:ph type="ctrTitle"/>
          </p:nvPr>
        </p:nvSpPr>
        <p:spPr>
          <a:xfrm>
            <a:off x="359054" y="3119453"/>
            <a:ext cx="8425500" cy="1062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2400"/>
              <a:buFont typeface="Arial"/>
              <a:buNone/>
              <a:defRPr b="0" i="0" sz="2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2pPr>
            <a:lvl3pPr lvl="2"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3pPr>
            <a:lvl4pPr lvl="3"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4pPr>
            <a:lvl5pPr lvl="4"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5pPr>
            <a:lvl6pPr lvl="5"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6pPr>
            <a:lvl7pPr lvl="6"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7pPr>
            <a:lvl8pPr lvl="7"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8pPr>
            <a:lvl9pPr lvl="8" marR="0" rtl="0" algn="l">
              <a:lnSpc>
                <a:spcPct val="100000"/>
              </a:lnSpc>
              <a:spcBef>
                <a:spcPts val="0"/>
              </a:spcBef>
              <a:spcAft>
                <a:spcPts val="0"/>
              </a:spcAft>
              <a:buClr>
                <a:schemeClr val="accent1"/>
              </a:buClr>
              <a:buSzPts val="1000"/>
              <a:buFont typeface="Arial"/>
              <a:buNone/>
              <a:defRPr b="0" i="0" sz="3800" u="none" cap="none" strike="noStrike">
                <a:solidFill>
                  <a:schemeClr val="accent1"/>
                </a:solidFill>
                <a:latin typeface="Calibri"/>
                <a:ea typeface="Calibri"/>
                <a:cs typeface="Calibri"/>
                <a:sym typeface="Calibri"/>
              </a:defRPr>
            </a:lvl9pPr>
          </a:lstStyle>
          <a:p/>
        </p:txBody>
      </p:sp>
      <p:sp>
        <p:nvSpPr>
          <p:cNvPr id="405" name="Google Shape;405;p59"/>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406" name="Google Shape;406;p59"/>
          <p:cNvPicPr preferRelativeResize="0"/>
          <p:nvPr/>
        </p:nvPicPr>
        <p:blipFill rotWithShape="1">
          <a:blip r:embed="rId2">
            <a:alphaModFix/>
          </a:blip>
          <a:srcRect b="0" l="0" r="0" t="0"/>
          <a:stretch/>
        </p:blipFill>
        <p:spPr>
          <a:xfrm>
            <a:off x="359989" y="479916"/>
            <a:ext cx="8421437" cy="1408651"/>
          </a:xfrm>
          <a:prstGeom prst="rect">
            <a:avLst/>
          </a:prstGeom>
          <a:noFill/>
          <a:ln>
            <a:noFill/>
          </a:ln>
        </p:spPr>
      </p:pic>
      <p:pic>
        <p:nvPicPr>
          <p:cNvPr id="407" name="Google Shape;407;p59"/>
          <p:cNvPicPr preferRelativeResize="0"/>
          <p:nvPr/>
        </p:nvPicPr>
        <p:blipFill rotWithShape="1">
          <a:blip r:embed="rId3">
            <a:alphaModFix/>
          </a:blip>
          <a:srcRect b="12356" l="8109" r="8108" t="12341"/>
          <a:stretch/>
        </p:blipFill>
        <p:spPr>
          <a:xfrm>
            <a:off x="7088182" y="5857374"/>
            <a:ext cx="1695790" cy="64145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Black">
  <p:cSld name="3_Text - Black">
    <p:bg>
      <p:bgPr>
        <a:solidFill>
          <a:schemeClr val="dk1"/>
        </a:solidFill>
      </p:bgPr>
    </p:bg>
    <p:spTree>
      <p:nvGrpSpPr>
        <p:cNvPr id="408" name="Shape 408"/>
        <p:cNvGrpSpPr/>
        <p:nvPr/>
      </p:nvGrpSpPr>
      <p:grpSpPr>
        <a:xfrm>
          <a:off x="0" y="0"/>
          <a:ext cx="0" cy="0"/>
          <a:chOff x="0" y="0"/>
          <a:chExt cx="0" cy="0"/>
        </a:xfrm>
      </p:grpSpPr>
      <p:sp>
        <p:nvSpPr>
          <p:cNvPr id="409" name="Google Shape;409;p60"/>
          <p:cNvSpPr txBox="1"/>
          <p:nvPr>
            <p:ph type="title"/>
          </p:nvPr>
        </p:nvSpPr>
        <p:spPr>
          <a:xfrm>
            <a:off x="359054" y="360000"/>
            <a:ext cx="8099100" cy="1006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410" name="Google Shape;410;p60"/>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411" name="Google Shape;411;p60"/>
          <p:cNvPicPr preferRelativeResize="0"/>
          <p:nvPr/>
        </p:nvPicPr>
        <p:blipFill rotWithShape="1">
          <a:blip r:embed="rId2">
            <a:alphaModFix/>
          </a:blip>
          <a:srcRect b="12356" l="8119" r="8083" t="12328"/>
          <a:stretch/>
        </p:blipFill>
        <p:spPr>
          <a:xfrm>
            <a:off x="8063752" y="6358886"/>
            <a:ext cx="899972" cy="339940"/>
          </a:xfrm>
          <a:prstGeom prst="rect">
            <a:avLst/>
          </a:prstGeom>
          <a:noFill/>
          <a:ln>
            <a:noFill/>
          </a:ln>
        </p:spPr>
      </p:pic>
      <p:pic>
        <p:nvPicPr>
          <p:cNvPr id="412" name="Google Shape;412;p60"/>
          <p:cNvPicPr preferRelativeResize="0"/>
          <p:nvPr/>
        </p:nvPicPr>
        <p:blipFill rotWithShape="1">
          <a:blip r:embed="rId3">
            <a:alphaModFix/>
          </a:blip>
          <a:srcRect b="0" l="0" r="0" t="0"/>
          <a:stretch/>
        </p:blipFill>
        <p:spPr>
          <a:xfrm flipH="1" rot="10800000">
            <a:off x="0" y="6453027"/>
            <a:ext cx="404948" cy="404947"/>
          </a:xfrm>
          <a:prstGeom prst="rect">
            <a:avLst/>
          </a:prstGeom>
          <a:noFill/>
          <a:ln>
            <a:noFill/>
          </a:ln>
        </p:spPr>
      </p:pic>
      <p:pic>
        <p:nvPicPr>
          <p:cNvPr id="413" name="Google Shape;413;p60"/>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414" name="Google Shape;414;p60"/>
          <p:cNvSpPr txBox="1"/>
          <p:nvPr>
            <p:ph idx="1" type="body"/>
          </p:nvPr>
        </p:nvSpPr>
        <p:spPr>
          <a:xfrm>
            <a:off x="359054" y="1440000"/>
            <a:ext cx="8099100" cy="468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lt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lt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lt1"/>
                </a:solidFill>
                <a:latin typeface="Arial"/>
                <a:ea typeface="Arial"/>
                <a:cs typeface="Arial"/>
                <a:sym typeface="Arial"/>
              </a:defRPr>
            </a:lvl4pPr>
            <a:lvl5pPr indent="-323850" lvl="4" marL="2286000" marR="0" rtl="0" algn="l">
              <a:lnSpc>
                <a:spcPct val="100000"/>
              </a:lnSpc>
              <a:spcBef>
                <a:spcPts val="400"/>
              </a:spcBef>
              <a:spcAft>
                <a:spcPts val="0"/>
              </a:spcAft>
              <a:buClr>
                <a:schemeClr val="lt1"/>
              </a:buClr>
              <a:buSzPts val="1500"/>
              <a:buFont typeface="Arial"/>
              <a:buChar char="■"/>
              <a:defRPr b="0" i="0" sz="900" u="none" cap="none" strike="noStrike">
                <a:solidFill>
                  <a:schemeClr val="lt1"/>
                </a:solidFill>
                <a:latin typeface="Arial"/>
                <a:ea typeface="Arial"/>
                <a:cs typeface="Arial"/>
                <a:sym typeface="Arial"/>
              </a:defRPr>
            </a:lvl5pPr>
            <a:lvl6pPr indent="-336550" lvl="5" marL="27432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Black">
  <p:cSld name="4_Blank with Title - Black">
    <p:bg>
      <p:bgPr>
        <a:solidFill>
          <a:schemeClr val="dk1"/>
        </a:solidFill>
      </p:bgPr>
    </p:bg>
    <p:spTree>
      <p:nvGrpSpPr>
        <p:cNvPr id="415" name="Shape 415"/>
        <p:cNvGrpSpPr/>
        <p:nvPr/>
      </p:nvGrpSpPr>
      <p:grpSpPr>
        <a:xfrm>
          <a:off x="0" y="0"/>
          <a:ext cx="0" cy="0"/>
          <a:chOff x="0" y="0"/>
          <a:chExt cx="0" cy="0"/>
        </a:xfrm>
      </p:grpSpPr>
      <p:sp>
        <p:nvSpPr>
          <p:cNvPr id="416" name="Google Shape;416;p61"/>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417" name="Google Shape;417;p61"/>
          <p:cNvPicPr preferRelativeResize="0"/>
          <p:nvPr/>
        </p:nvPicPr>
        <p:blipFill rotWithShape="1">
          <a:blip r:embed="rId2">
            <a:alphaModFix/>
          </a:blip>
          <a:srcRect b="12356" l="8119" r="8083" t="12328"/>
          <a:stretch/>
        </p:blipFill>
        <p:spPr>
          <a:xfrm>
            <a:off x="8063752" y="6358886"/>
            <a:ext cx="899972" cy="339940"/>
          </a:xfrm>
          <a:prstGeom prst="rect">
            <a:avLst/>
          </a:prstGeom>
          <a:noFill/>
          <a:ln>
            <a:noFill/>
          </a:ln>
        </p:spPr>
      </p:pic>
      <p:pic>
        <p:nvPicPr>
          <p:cNvPr id="418" name="Google Shape;418;p61"/>
          <p:cNvPicPr preferRelativeResize="0"/>
          <p:nvPr/>
        </p:nvPicPr>
        <p:blipFill rotWithShape="1">
          <a:blip r:embed="rId3">
            <a:alphaModFix/>
          </a:blip>
          <a:srcRect b="0" l="0" r="0" t="0"/>
          <a:stretch/>
        </p:blipFill>
        <p:spPr>
          <a:xfrm flipH="1" rot="10800000">
            <a:off x="0" y="6453027"/>
            <a:ext cx="404948" cy="404947"/>
          </a:xfrm>
          <a:prstGeom prst="rect">
            <a:avLst/>
          </a:prstGeom>
          <a:noFill/>
          <a:ln>
            <a:noFill/>
          </a:ln>
        </p:spPr>
      </p:pic>
      <p:pic>
        <p:nvPicPr>
          <p:cNvPr id="419" name="Google Shape;419;p61"/>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
        <p:nvSpPr>
          <p:cNvPr id="420" name="Google Shape;420;p61"/>
          <p:cNvSpPr txBox="1"/>
          <p:nvPr>
            <p:ph type="title"/>
          </p:nvPr>
        </p:nvSpPr>
        <p:spPr>
          <a:xfrm>
            <a:off x="359054" y="360000"/>
            <a:ext cx="8099100" cy="1006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000"/>
              <a:buFont typeface="Arial"/>
              <a:buNone/>
              <a:defRPr b="0" i="0" sz="24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Black">
  <p:cSld name="5_Blank no Title - Black">
    <p:bg>
      <p:bgPr>
        <a:solidFill>
          <a:schemeClr val="dk1"/>
        </a:solidFill>
      </p:bgPr>
    </p:bg>
    <p:spTree>
      <p:nvGrpSpPr>
        <p:cNvPr id="421" name="Shape 421"/>
        <p:cNvGrpSpPr/>
        <p:nvPr/>
      </p:nvGrpSpPr>
      <p:grpSpPr>
        <a:xfrm>
          <a:off x="0" y="0"/>
          <a:ext cx="0" cy="0"/>
          <a:chOff x="0" y="0"/>
          <a:chExt cx="0" cy="0"/>
        </a:xfrm>
      </p:grpSpPr>
      <p:sp>
        <p:nvSpPr>
          <p:cNvPr id="422" name="Google Shape;422;p62"/>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423" name="Google Shape;423;p62"/>
          <p:cNvPicPr preferRelativeResize="0"/>
          <p:nvPr/>
        </p:nvPicPr>
        <p:blipFill rotWithShape="1">
          <a:blip r:embed="rId2">
            <a:alphaModFix/>
          </a:blip>
          <a:srcRect b="12356" l="8119" r="8083" t="12328"/>
          <a:stretch/>
        </p:blipFill>
        <p:spPr>
          <a:xfrm>
            <a:off x="8063752" y="6358886"/>
            <a:ext cx="899972" cy="339940"/>
          </a:xfrm>
          <a:prstGeom prst="rect">
            <a:avLst/>
          </a:prstGeom>
          <a:noFill/>
          <a:ln>
            <a:noFill/>
          </a:ln>
        </p:spPr>
      </p:pic>
      <p:pic>
        <p:nvPicPr>
          <p:cNvPr id="424" name="Google Shape;424;p62"/>
          <p:cNvPicPr preferRelativeResize="0"/>
          <p:nvPr/>
        </p:nvPicPr>
        <p:blipFill rotWithShape="1">
          <a:blip r:embed="rId3">
            <a:alphaModFix/>
          </a:blip>
          <a:srcRect b="0" l="0" r="0" t="0"/>
          <a:stretch/>
        </p:blipFill>
        <p:spPr>
          <a:xfrm flipH="1" rot="10800000">
            <a:off x="0" y="6453027"/>
            <a:ext cx="404948" cy="404947"/>
          </a:xfrm>
          <a:prstGeom prst="rect">
            <a:avLst/>
          </a:prstGeom>
          <a:noFill/>
          <a:ln>
            <a:noFill/>
          </a:ln>
        </p:spPr>
      </p:pic>
      <p:pic>
        <p:nvPicPr>
          <p:cNvPr id="425" name="Google Shape;425;p62"/>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no Title - White">
  <p:cSld name="5_Blank no Title - White">
    <p:bg>
      <p:bgPr>
        <a:solidFill>
          <a:schemeClr val="lt1"/>
        </a:solidFill>
      </p:bgPr>
    </p:bg>
    <p:spTree>
      <p:nvGrpSpPr>
        <p:cNvPr id="426" name="Shape 426"/>
        <p:cNvGrpSpPr/>
        <p:nvPr/>
      </p:nvGrpSpPr>
      <p:grpSpPr>
        <a:xfrm>
          <a:off x="0" y="0"/>
          <a:ext cx="0" cy="0"/>
          <a:chOff x="0" y="0"/>
          <a:chExt cx="0" cy="0"/>
        </a:xfrm>
      </p:grpSpPr>
      <p:sp>
        <p:nvSpPr>
          <p:cNvPr id="427" name="Google Shape;427;p63"/>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428" name="Google Shape;428;p63"/>
          <p:cNvPicPr preferRelativeResize="0"/>
          <p:nvPr/>
        </p:nvPicPr>
        <p:blipFill rotWithShape="1">
          <a:blip r:embed="rId2">
            <a:alphaModFix/>
          </a:blip>
          <a:srcRect b="12356" l="8109" r="8108" t="12341"/>
          <a:stretch/>
        </p:blipFill>
        <p:spPr>
          <a:xfrm>
            <a:off x="8063752" y="6358886"/>
            <a:ext cx="899972" cy="340068"/>
          </a:xfrm>
          <a:prstGeom prst="rect">
            <a:avLst/>
          </a:prstGeom>
          <a:noFill/>
          <a:ln>
            <a:noFill/>
          </a:ln>
        </p:spPr>
      </p:pic>
      <p:pic>
        <p:nvPicPr>
          <p:cNvPr id="429" name="Google Shape;429;p63"/>
          <p:cNvPicPr preferRelativeResize="0"/>
          <p:nvPr/>
        </p:nvPicPr>
        <p:blipFill rotWithShape="1">
          <a:blip r:embed="rId3">
            <a:alphaModFix/>
          </a:blip>
          <a:srcRect b="0" l="0" r="0" t="0"/>
          <a:stretch/>
        </p:blipFill>
        <p:spPr>
          <a:xfrm flipH="1" rot="10800000">
            <a:off x="0" y="6453027"/>
            <a:ext cx="404948" cy="404947"/>
          </a:xfrm>
          <a:prstGeom prst="rect">
            <a:avLst/>
          </a:prstGeom>
          <a:noFill/>
          <a:ln>
            <a:noFill/>
          </a:ln>
        </p:spPr>
      </p:pic>
      <p:pic>
        <p:nvPicPr>
          <p:cNvPr id="430" name="Google Shape;430;p63"/>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bg>
      <p:bgPr>
        <a:solidFill>
          <a:srgbClr val="FFFFFF"/>
        </a:solidFill>
      </p:bgPr>
    </p:bg>
    <p:spTree>
      <p:nvGrpSpPr>
        <p:cNvPr id="48" name="Shape 48"/>
        <p:cNvGrpSpPr/>
        <p:nvPr/>
      </p:nvGrpSpPr>
      <p:grpSpPr>
        <a:xfrm>
          <a:off x="0" y="0"/>
          <a:ext cx="0" cy="0"/>
          <a:chOff x="0" y="0"/>
          <a:chExt cx="0" cy="0"/>
        </a:xfrm>
      </p:grpSpPr>
      <p:sp>
        <p:nvSpPr>
          <p:cNvPr id="49" name="Google Shape;49;p7"/>
          <p:cNvSpPr txBox="1"/>
          <p:nvPr>
            <p:ph idx="12" type="sldNum"/>
          </p:nvPr>
        </p:nvSpPr>
        <p:spPr>
          <a:xfrm>
            <a:off x="0" y="6353500"/>
            <a:ext cx="335700" cy="3584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US"/>
              <a:t>‹#›</a:t>
            </a:fld>
            <a:endParaRPr/>
          </a:p>
        </p:txBody>
      </p:sp>
      <p:sp>
        <p:nvSpPr>
          <p:cNvPr id="50" name="Google Shape;50;p7"/>
          <p:cNvSpPr txBox="1"/>
          <p:nvPr>
            <p:ph type="title"/>
          </p:nvPr>
        </p:nvSpPr>
        <p:spPr>
          <a:xfrm>
            <a:off x="311700" y="294967"/>
            <a:ext cx="7790700" cy="1025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2400"/>
              <a:buFont typeface="Bookman Old Style"/>
              <a:buNone/>
              <a:defRPr/>
            </a:lvl1pPr>
            <a:lvl2pPr lvl="1" algn="l">
              <a:lnSpc>
                <a:spcPct val="100000"/>
              </a:lnSpc>
              <a:spcBef>
                <a:spcPts val="0"/>
              </a:spcBef>
              <a:spcAft>
                <a:spcPts val="0"/>
              </a:spcAft>
              <a:buClr>
                <a:schemeClr val="dk2"/>
              </a:buClr>
              <a:buSzPts val="2800"/>
              <a:buFont typeface="Cambria"/>
              <a:buNone/>
              <a:defRPr/>
            </a:lvl2pPr>
            <a:lvl3pPr lvl="2" algn="l">
              <a:lnSpc>
                <a:spcPct val="100000"/>
              </a:lnSpc>
              <a:spcBef>
                <a:spcPts val="0"/>
              </a:spcBef>
              <a:spcAft>
                <a:spcPts val="0"/>
              </a:spcAft>
              <a:buClr>
                <a:schemeClr val="dk2"/>
              </a:buClr>
              <a:buSzPts val="2800"/>
              <a:buFont typeface="Cambria"/>
              <a:buNone/>
              <a:defRPr/>
            </a:lvl3pPr>
            <a:lvl4pPr lvl="3" algn="l">
              <a:lnSpc>
                <a:spcPct val="100000"/>
              </a:lnSpc>
              <a:spcBef>
                <a:spcPts val="0"/>
              </a:spcBef>
              <a:spcAft>
                <a:spcPts val="0"/>
              </a:spcAft>
              <a:buClr>
                <a:schemeClr val="dk2"/>
              </a:buClr>
              <a:buSzPts val="2800"/>
              <a:buFont typeface="Cambria"/>
              <a:buNone/>
              <a:defRPr/>
            </a:lvl4pPr>
            <a:lvl5pPr lvl="4" algn="l">
              <a:lnSpc>
                <a:spcPct val="100000"/>
              </a:lnSpc>
              <a:spcBef>
                <a:spcPts val="0"/>
              </a:spcBef>
              <a:spcAft>
                <a:spcPts val="0"/>
              </a:spcAft>
              <a:buClr>
                <a:schemeClr val="dk2"/>
              </a:buClr>
              <a:buSzPts val="2800"/>
              <a:buFont typeface="Cambria"/>
              <a:buNone/>
              <a:defRPr/>
            </a:lvl5pPr>
            <a:lvl6pPr lvl="5" algn="l">
              <a:lnSpc>
                <a:spcPct val="100000"/>
              </a:lnSpc>
              <a:spcBef>
                <a:spcPts val="0"/>
              </a:spcBef>
              <a:spcAft>
                <a:spcPts val="0"/>
              </a:spcAft>
              <a:buClr>
                <a:schemeClr val="dk2"/>
              </a:buClr>
              <a:buSzPts val="2800"/>
              <a:buFont typeface="Cambria"/>
              <a:buNone/>
              <a:defRPr/>
            </a:lvl6pPr>
            <a:lvl7pPr lvl="6" algn="l">
              <a:lnSpc>
                <a:spcPct val="100000"/>
              </a:lnSpc>
              <a:spcBef>
                <a:spcPts val="0"/>
              </a:spcBef>
              <a:spcAft>
                <a:spcPts val="0"/>
              </a:spcAft>
              <a:buClr>
                <a:schemeClr val="dk2"/>
              </a:buClr>
              <a:buSzPts val="2800"/>
              <a:buFont typeface="Cambria"/>
              <a:buNone/>
              <a:defRPr/>
            </a:lvl7pPr>
            <a:lvl8pPr lvl="7" algn="l">
              <a:lnSpc>
                <a:spcPct val="100000"/>
              </a:lnSpc>
              <a:spcBef>
                <a:spcPts val="0"/>
              </a:spcBef>
              <a:spcAft>
                <a:spcPts val="0"/>
              </a:spcAft>
              <a:buClr>
                <a:schemeClr val="dk2"/>
              </a:buClr>
              <a:buSzPts val="2800"/>
              <a:buFont typeface="Cambria"/>
              <a:buNone/>
              <a:defRPr/>
            </a:lvl8pPr>
            <a:lvl9pPr lvl="8" algn="l">
              <a:lnSpc>
                <a:spcPct val="100000"/>
              </a:lnSpc>
              <a:spcBef>
                <a:spcPts val="0"/>
              </a:spcBef>
              <a:spcAft>
                <a:spcPts val="0"/>
              </a:spcAft>
              <a:buClr>
                <a:schemeClr val="dk2"/>
              </a:buClr>
              <a:buSzPts val="2800"/>
              <a:buFont typeface="Cambria"/>
              <a:buNone/>
              <a:defRPr/>
            </a:lvl9pPr>
          </a:lstStyle>
          <a:p/>
        </p:txBody>
      </p:sp>
      <p:grpSp>
        <p:nvGrpSpPr>
          <p:cNvPr id="51" name="Google Shape;51;p7"/>
          <p:cNvGrpSpPr/>
          <p:nvPr/>
        </p:nvGrpSpPr>
        <p:grpSpPr>
          <a:xfrm>
            <a:off x="69025" y="181867"/>
            <a:ext cx="2094690" cy="2239500"/>
            <a:chOff x="138825" y="105175"/>
            <a:chExt cx="2094690" cy="1679625"/>
          </a:xfrm>
        </p:grpSpPr>
        <p:pic>
          <p:nvPicPr>
            <p:cNvPr id="52" name="Google Shape;52;p7"/>
            <p:cNvPicPr preferRelativeResize="0"/>
            <p:nvPr/>
          </p:nvPicPr>
          <p:blipFill rotWithShape="1">
            <a:blip r:embed="rId2">
              <a:alphaModFix/>
            </a:blip>
            <a:srcRect b="0" l="0" r="0" t="0"/>
            <a:stretch/>
          </p:blipFill>
          <p:spPr>
            <a:xfrm>
              <a:off x="1453050" y="105175"/>
              <a:ext cx="780465" cy="913500"/>
            </a:xfrm>
            <a:prstGeom prst="rect">
              <a:avLst/>
            </a:prstGeom>
            <a:noFill/>
            <a:ln>
              <a:noFill/>
            </a:ln>
          </p:spPr>
        </p:pic>
        <p:pic>
          <p:nvPicPr>
            <p:cNvPr id="53" name="Google Shape;53;p7"/>
            <p:cNvPicPr preferRelativeResize="0"/>
            <p:nvPr/>
          </p:nvPicPr>
          <p:blipFill rotWithShape="1">
            <a:blip r:embed="rId2">
              <a:alphaModFix/>
            </a:blip>
            <a:srcRect b="0" l="0" r="0" t="0"/>
            <a:stretch/>
          </p:blipFill>
          <p:spPr>
            <a:xfrm>
              <a:off x="138825" y="105175"/>
              <a:ext cx="780465" cy="913500"/>
            </a:xfrm>
            <a:prstGeom prst="rect">
              <a:avLst/>
            </a:prstGeom>
            <a:noFill/>
            <a:ln>
              <a:noFill/>
            </a:ln>
          </p:spPr>
        </p:pic>
        <p:pic>
          <p:nvPicPr>
            <p:cNvPr id="54" name="Google Shape;54;p7"/>
            <p:cNvPicPr preferRelativeResize="0"/>
            <p:nvPr/>
          </p:nvPicPr>
          <p:blipFill rotWithShape="1">
            <a:blip r:embed="rId2">
              <a:alphaModFix/>
            </a:blip>
            <a:srcRect b="0" l="0" r="0" t="0"/>
            <a:stretch/>
          </p:blipFill>
          <p:spPr>
            <a:xfrm>
              <a:off x="575875" y="871300"/>
              <a:ext cx="780465" cy="913500"/>
            </a:xfrm>
            <a:prstGeom prst="rect">
              <a:avLst/>
            </a:prstGeom>
            <a:noFill/>
            <a:ln>
              <a:noFill/>
            </a:ln>
          </p:spPr>
        </p:pic>
      </p:grpSp>
      <p:pic>
        <p:nvPicPr>
          <p:cNvPr id="55" name="Google Shape;55;p7"/>
          <p:cNvPicPr preferRelativeResize="0"/>
          <p:nvPr/>
        </p:nvPicPr>
        <p:blipFill rotWithShape="1">
          <a:blip r:embed="rId2">
            <a:alphaModFix/>
          </a:blip>
          <a:srcRect b="0" l="0" r="0" t="0"/>
          <a:stretch/>
        </p:blipFill>
        <p:spPr>
          <a:xfrm rot="10800000">
            <a:off x="986986" y="5523333"/>
            <a:ext cx="780465" cy="1218000"/>
          </a:xfrm>
          <a:prstGeom prst="rect">
            <a:avLst/>
          </a:prstGeom>
          <a:noFill/>
          <a:ln>
            <a:noFill/>
          </a:ln>
        </p:spPr>
      </p:pic>
      <p:pic>
        <p:nvPicPr>
          <p:cNvPr id="56" name="Google Shape;56;p7"/>
          <p:cNvPicPr preferRelativeResize="0"/>
          <p:nvPr/>
        </p:nvPicPr>
        <p:blipFill rotWithShape="1">
          <a:blip r:embed="rId2">
            <a:alphaModFix/>
          </a:blip>
          <a:srcRect b="0" l="0" r="0" t="0"/>
          <a:stretch/>
        </p:blipFill>
        <p:spPr>
          <a:xfrm rot="10800000">
            <a:off x="112171" y="5523324"/>
            <a:ext cx="780465" cy="1218000"/>
          </a:xfrm>
          <a:prstGeom prst="rect">
            <a:avLst/>
          </a:prstGeom>
          <a:noFill/>
          <a:ln>
            <a:noFill/>
          </a:ln>
        </p:spPr>
      </p:pic>
      <p:pic>
        <p:nvPicPr>
          <p:cNvPr id="57" name="Google Shape;57;p7"/>
          <p:cNvPicPr preferRelativeResize="0"/>
          <p:nvPr/>
        </p:nvPicPr>
        <p:blipFill rotWithShape="1">
          <a:blip r:embed="rId2">
            <a:alphaModFix/>
          </a:blip>
          <a:srcRect b="0" l="0" r="0" t="0"/>
          <a:stretch/>
        </p:blipFill>
        <p:spPr>
          <a:xfrm>
            <a:off x="8298501" y="2968867"/>
            <a:ext cx="780465" cy="1218000"/>
          </a:xfrm>
          <a:prstGeom prst="rect">
            <a:avLst/>
          </a:prstGeom>
          <a:noFill/>
          <a:ln>
            <a:noFill/>
          </a:ln>
        </p:spPr>
      </p:pic>
      <p:grpSp>
        <p:nvGrpSpPr>
          <p:cNvPr id="58" name="Google Shape;58;p7"/>
          <p:cNvGrpSpPr/>
          <p:nvPr/>
        </p:nvGrpSpPr>
        <p:grpSpPr>
          <a:xfrm>
            <a:off x="7377939" y="4520733"/>
            <a:ext cx="1640627" cy="2220600"/>
            <a:chOff x="7015463" y="3407800"/>
            <a:chExt cx="1640627" cy="1665450"/>
          </a:xfrm>
        </p:grpSpPr>
        <p:pic>
          <p:nvPicPr>
            <p:cNvPr id="59" name="Google Shape;59;p7"/>
            <p:cNvPicPr preferRelativeResize="0"/>
            <p:nvPr/>
          </p:nvPicPr>
          <p:blipFill rotWithShape="1">
            <a:blip r:embed="rId2">
              <a:alphaModFix/>
            </a:blip>
            <a:srcRect b="0" l="0" r="0" t="0"/>
            <a:stretch/>
          </p:blipFill>
          <p:spPr>
            <a:xfrm>
              <a:off x="7875625" y="4159750"/>
              <a:ext cx="780465" cy="913500"/>
            </a:xfrm>
            <a:prstGeom prst="rect">
              <a:avLst/>
            </a:prstGeom>
            <a:noFill/>
            <a:ln>
              <a:noFill/>
            </a:ln>
          </p:spPr>
        </p:pic>
        <p:pic>
          <p:nvPicPr>
            <p:cNvPr id="60" name="Google Shape;60;p7"/>
            <p:cNvPicPr preferRelativeResize="0"/>
            <p:nvPr/>
          </p:nvPicPr>
          <p:blipFill rotWithShape="1">
            <a:blip r:embed="rId2">
              <a:alphaModFix/>
            </a:blip>
            <a:srcRect b="0" l="0" r="0" t="0"/>
            <a:stretch/>
          </p:blipFill>
          <p:spPr>
            <a:xfrm>
              <a:off x="7447150" y="3407800"/>
              <a:ext cx="780465" cy="913500"/>
            </a:xfrm>
            <a:prstGeom prst="rect">
              <a:avLst/>
            </a:prstGeom>
            <a:noFill/>
            <a:ln>
              <a:noFill/>
            </a:ln>
          </p:spPr>
        </p:pic>
        <p:pic>
          <p:nvPicPr>
            <p:cNvPr id="61" name="Google Shape;61;p7"/>
            <p:cNvPicPr preferRelativeResize="0"/>
            <p:nvPr/>
          </p:nvPicPr>
          <p:blipFill rotWithShape="1">
            <a:blip r:embed="rId2">
              <a:alphaModFix/>
            </a:blip>
            <a:srcRect b="0" l="0" r="0" t="0"/>
            <a:stretch/>
          </p:blipFill>
          <p:spPr>
            <a:xfrm>
              <a:off x="7015463" y="4159750"/>
              <a:ext cx="780465" cy="913500"/>
            </a:xfrm>
            <a:prstGeom prst="rect">
              <a:avLst/>
            </a:prstGeom>
            <a:noFill/>
            <a:ln>
              <a:noFill/>
            </a:ln>
          </p:spPr>
        </p:pic>
      </p:grpSp>
      <p:sp>
        <p:nvSpPr>
          <p:cNvPr id="62" name="Google Shape;62;p7"/>
          <p:cNvSpPr txBox="1"/>
          <p:nvPr>
            <p:ph idx="1" type="body"/>
          </p:nvPr>
        </p:nvSpPr>
        <p:spPr>
          <a:xfrm>
            <a:off x="6643800" y="6369800"/>
            <a:ext cx="2188500" cy="355600"/>
          </a:xfrm>
          <a:prstGeom prst="rect">
            <a:avLst/>
          </a:prstGeom>
          <a:noFill/>
          <a:ln>
            <a:noFill/>
          </a:ln>
        </p:spPr>
        <p:txBody>
          <a:bodyPr anchorCtr="0" anchor="ctr" bIns="0" lIns="0" spcFirstLastPara="1" rIns="0" wrap="square" tIns="151200">
            <a:noAutofit/>
          </a:bodyPr>
          <a:lstStyle>
            <a:lvl1pPr indent="-292100" lvl="0" marL="457200" algn="r">
              <a:lnSpc>
                <a:spcPct val="100000"/>
              </a:lnSpc>
              <a:spcBef>
                <a:spcPts val="0"/>
              </a:spcBef>
              <a:spcAft>
                <a:spcPts val="0"/>
              </a:spcAft>
              <a:buSzPts val="1000"/>
              <a:buChar char="●"/>
              <a:defRPr sz="1000"/>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pic>
        <p:nvPicPr>
          <p:cNvPr id="63" name="Google Shape;63;p7"/>
          <p:cNvPicPr preferRelativeResize="0"/>
          <p:nvPr/>
        </p:nvPicPr>
        <p:blipFill rotWithShape="1">
          <a:blip r:embed="rId3">
            <a:alphaModFix/>
          </a:blip>
          <a:srcRect b="0" l="0" r="0" t="0"/>
          <a:stretch/>
        </p:blipFill>
        <p:spPr>
          <a:xfrm>
            <a:off x="8298549" y="403750"/>
            <a:ext cx="533750" cy="80763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Black">
  <p:cSld name="6_Blank - Black">
    <p:bg>
      <p:bgPr>
        <a:solidFill>
          <a:schemeClr val="dk1"/>
        </a:solidFill>
      </p:bgPr>
    </p:bg>
    <p:spTree>
      <p:nvGrpSpPr>
        <p:cNvPr id="431" name="Shape 431"/>
        <p:cNvGrpSpPr/>
        <p:nvPr/>
      </p:nvGrpSpPr>
      <p:grpSpPr>
        <a:xfrm>
          <a:off x="0" y="0"/>
          <a:ext cx="0" cy="0"/>
          <a:chOff x="0" y="0"/>
          <a:chExt cx="0" cy="0"/>
        </a:xfrm>
      </p:grpSpPr>
      <p:sp>
        <p:nvSpPr>
          <p:cNvPr id="432" name="Google Shape;432;p64"/>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D8D8D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433" name="Google Shape;433;p64"/>
          <p:cNvPicPr preferRelativeResize="0"/>
          <p:nvPr/>
        </p:nvPicPr>
        <p:blipFill rotWithShape="1">
          <a:blip r:embed="rId2">
            <a:alphaModFix/>
          </a:blip>
          <a:srcRect b="0" l="0" r="0" t="0"/>
          <a:stretch/>
        </p:blipFill>
        <p:spPr>
          <a:xfrm flipH="1" rot="10800000">
            <a:off x="0" y="6453027"/>
            <a:ext cx="404948" cy="404947"/>
          </a:xfrm>
          <a:prstGeom prst="rect">
            <a:avLst/>
          </a:prstGeom>
          <a:noFill/>
          <a:ln>
            <a:noFill/>
          </a:ln>
        </p:spPr>
      </p:pic>
      <p:pic>
        <p:nvPicPr>
          <p:cNvPr id="434" name="Google Shape;434;p64"/>
          <p:cNvPicPr preferRelativeResize="0"/>
          <p:nvPr/>
        </p:nvPicPr>
        <p:blipFill rotWithShape="1">
          <a:blip r:embed="rId3">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 White">
  <p:cSld name="6_Blank - White">
    <p:bg>
      <p:bgPr>
        <a:solidFill>
          <a:schemeClr val="lt1"/>
        </a:solidFill>
      </p:bgPr>
    </p:bg>
    <p:spTree>
      <p:nvGrpSpPr>
        <p:cNvPr id="435" name="Shape 435"/>
        <p:cNvGrpSpPr/>
        <p:nvPr/>
      </p:nvGrpSpPr>
      <p:grpSpPr>
        <a:xfrm>
          <a:off x="0" y="0"/>
          <a:ext cx="0" cy="0"/>
          <a:chOff x="0" y="0"/>
          <a:chExt cx="0" cy="0"/>
        </a:xfrm>
      </p:grpSpPr>
      <p:sp>
        <p:nvSpPr>
          <p:cNvPr id="436" name="Google Shape;436;p65"/>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437" name="Google Shape;437;p65"/>
          <p:cNvPicPr preferRelativeResize="0"/>
          <p:nvPr/>
        </p:nvPicPr>
        <p:blipFill rotWithShape="1">
          <a:blip r:embed="rId2">
            <a:alphaModFix/>
          </a:blip>
          <a:srcRect b="0" l="0" r="0" t="0"/>
          <a:stretch/>
        </p:blipFill>
        <p:spPr>
          <a:xfrm flipH="1" rot="10800000">
            <a:off x="0" y="6453027"/>
            <a:ext cx="404948" cy="404947"/>
          </a:xfrm>
          <a:prstGeom prst="rect">
            <a:avLst/>
          </a:prstGeom>
          <a:noFill/>
          <a:ln>
            <a:noFill/>
          </a:ln>
        </p:spPr>
      </p:pic>
      <p:pic>
        <p:nvPicPr>
          <p:cNvPr id="438" name="Google Shape;438;p65"/>
          <p:cNvPicPr preferRelativeResize="0"/>
          <p:nvPr/>
        </p:nvPicPr>
        <p:blipFill rotWithShape="1">
          <a:blip r:embed="rId3">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Black">
  <p:cSld name="7_Back Cover - Black">
    <p:bg>
      <p:bgPr>
        <a:solidFill>
          <a:schemeClr val="dk1"/>
        </a:solidFill>
      </p:bgPr>
    </p:bg>
    <p:spTree>
      <p:nvGrpSpPr>
        <p:cNvPr id="439" name="Shape 439"/>
        <p:cNvGrpSpPr/>
        <p:nvPr/>
      </p:nvGrpSpPr>
      <p:grpSpPr>
        <a:xfrm>
          <a:off x="0" y="0"/>
          <a:ext cx="0" cy="0"/>
          <a:chOff x="0" y="0"/>
          <a:chExt cx="0" cy="0"/>
        </a:xfrm>
      </p:grpSpPr>
      <p:sp>
        <p:nvSpPr>
          <p:cNvPr id="440" name="Google Shape;440;p66"/>
          <p:cNvSpPr txBox="1"/>
          <p:nvPr/>
        </p:nvSpPr>
        <p:spPr>
          <a:xfrm>
            <a:off x="359054" y="1827444"/>
            <a:ext cx="2699700" cy="8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900"/>
              <a:buFont typeface="Arial"/>
              <a:buNone/>
            </a:pPr>
            <a:r>
              <a:rPr b="0" i="0" lang="en-US" sz="3900" u="none" cap="none" strike="noStrike">
                <a:solidFill>
                  <a:schemeClr val="accent1"/>
                </a:solidFill>
                <a:latin typeface="Arial"/>
                <a:ea typeface="Arial"/>
                <a:cs typeface="Arial"/>
                <a:sym typeface="Arial"/>
              </a:rPr>
              <a:t>Thank you!</a:t>
            </a:r>
            <a:endParaRPr b="0" i="0" sz="1000" u="none" cap="none" strike="noStrike">
              <a:solidFill>
                <a:schemeClr val="accent1"/>
              </a:solidFill>
              <a:latin typeface="Arial"/>
              <a:ea typeface="Arial"/>
              <a:cs typeface="Arial"/>
              <a:sym typeface="Arial"/>
            </a:endParaRPr>
          </a:p>
        </p:txBody>
      </p:sp>
      <p:pic>
        <p:nvPicPr>
          <p:cNvPr id="441" name="Google Shape;441;p66"/>
          <p:cNvPicPr preferRelativeResize="0"/>
          <p:nvPr/>
        </p:nvPicPr>
        <p:blipFill rotWithShape="1">
          <a:blip r:embed="rId2">
            <a:alphaModFix/>
          </a:blip>
          <a:srcRect b="0" l="0" r="0" t="0"/>
          <a:stretch/>
        </p:blipFill>
        <p:spPr>
          <a:xfrm>
            <a:off x="5003846" y="479916"/>
            <a:ext cx="3778851" cy="3778851"/>
          </a:xfrm>
          <a:prstGeom prst="rect">
            <a:avLst/>
          </a:prstGeom>
          <a:noFill/>
          <a:ln>
            <a:noFill/>
          </a:ln>
        </p:spPr>
      </p:pic>
      <p:pic>
        <p:nvPicPr>
          <p:cNvPr id="442" name="Google Shape;442;p66"/>
          <p:cNvPicPr preferRelativeResize="0"/>
          <p:nvPr/>
        </p:nvPicPr>
        <p:blipFill rotWithShape="1">
          <a:blip r:embed="rId3">
            <a:alphaModFix/>
          </a:blip>
          <a:srcRect b="0" l="0" r="0" t="0"/>
          <a:stretch/>
        </p:blipFill>
        <p:spPr>
          <a:xfrm>
            <a:off x="5003836" y="6223520"/>
            <a:ext cx="321798" cy="215972"/>
          </a:xfrm>
          <a:prstGeom prst="rect">
            <a:avLst/>
          </a:prstGeom>
          <a:noFill/>
          <a:ln>
            <a:noFill/>
          </a:ln>
        </p:spPr>
      </p:pic>
      <p:sp>
        <p:nvSpPr>
          <p:cNvPr id="443" name="Google Shape;443;p66">
            <a:hlinkClick r:id="rId4"/>
          </p:cNvPr>
          <p:cNvSpPr txBox="1"/>
          <p:nvPr/>
        </p:nvSpPr>
        <p:spPr>
          <a:xfrm>
            <a:off x="5454683" y="6223526"/>
            <a:ext cx="3226800" cy="288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900"/>
              <a:buFont typeface="Arial"/>
              <a:buNone/>
            </a:pPr>
            <a:r>
              <a:rPr b="0" i="0" lang="en-US" sz="7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700" u="none" cap="none" strike="noStrike">
              <a:solidFill>
                <a:schemeClr val="lt2"/>
              </a:solidFill>
              <a:latin typeface="Arial"/>
              <a:ea typeface="Arial"/>
              <a:cs typeface="Arial"/>
              <a:sym typeface="Arial"/>
            </a:endParaRPr>
          </a:p>
        </p:txBody>
      </p:sp>
      <p:pic>
        <p:nvPicPr>
          <p:cNvPr id="444" name="Google Shape;444;p66"/>
          <p:cNvPicPr preferRelativeResize="0"/>
          <p:nvPr/>
        </p:nvPicPr>
        <p:blipFill rotWithShape="1">
          <a:blip r:embed="rId5">
            <a:alphaModFix/>
          </a:blip>
          <a:srcRect b="12356" l="8119" r="8084" t="12328"/>
          <a:stretch/>
        </p:blipFill>
        <p:spPr>
          <a:xfrm>
            <a:off x="359989" y="5998951"/>
            <a:ext cx="1695790" cy="641455"/>
          </a:xfrm>
          <a:prstGeom prst="rect">
            <a:avLst/>
          </a:prstGeom>
          <a:noFill/>
          <a:ln>
            <a:noFill/>
          </a:ln>
        </p:spPr>
      </p:pic>
      <p:sp>
        <p:nvSpPr>
          <p:cNvPr id="445" name="Google Shape;445;p66"/>
          <p:cNvSpPr txBox="1"/>
          <p:nvPr>
            <p:ph idx="12" type="sldNum"/>
          </p:nvPr>
        </p:nvSpPr>
        <p:spPr>
          <a:xfrm>
            <a:off x="8556784" y="6333135"/>
            <a:ext cx="548700" cy="5248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ack Cover - White">
  <p:cSld name="7_Back Cover - White">
    <p:bg>
      <p:bgPr>
        <a:solidFill>
          <a:schemeClr val="lt1"/>
        </a:solidFill>
      </p:bgPr>
    </p:bg>
    <p:spTree>
      <p:nvGrpSpPr>
        <p:cNvPr id="446" name="Shape 446"/>
        <p:cNvGrpSpPr/>
        <p:nvPr/>
      </p:nvGrpSpPr>
      <p:grpSpPr>
        <a:xfrm>
          <a:off x="0" y="0"/>
          <a:ext cx="0" cy="0"/>
          <a:chOff x="0" y="0"/>
          <a:chExt cx="0" cy="0"/>
        </a:xfrm>
      </p:grpSpPr>
      <p:sp>
        <p:nvSpPr>
          <p:cNvPr id="447" name="Google Shape;447;p67"/>
          <p:cNvSpPr txBox="1"/>
          <p:nvPr/>
        </p:nvSpPr>
        <p:spPr>
          <a:xfrm>
            <a:off x="359054" y="1827444"/>
            <a:ext cx="2611500" cy="8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900"/>
              <a:buFont typeface="Arial"/>
              <a:buNone/>
            </a:pPr>
            <a:r>
              <a:rPr b="0" i="0" lang="en-US" sz="3900" u="none" cap="none" strike="noStrike">
                <a:solidFill>
                  <a:schemeClr val="accent4"/>
                </a:solidFill>
                <a:latin typeface="Arial"/>
                <a:ea typeface="Arial"/>
                <a:cs typeface="Arial"/>
                <a:sym typeface="Arial"/>
              </a:rPr>
              <a:t>Thank you!</a:t>
            </a:r>
            <a:endParaRPr b="0" i="0" sz="1000" u="none" cap="none" strike="noStrike">
              <a:solidFill>
                <a:schemeClr val="accent4"/>
              </a:solidFill>
              <a:latin typeface="Arial"/>
              <a:ea typeface="Arial"/>
              <a:cs typeface="Arial"/>
              <a:sym typeface="Arial"/>
            </a:endParaRPr>
          </a:p>
        </p:txBody>
      </p:sp>
      <p:pic>
        <p:nvPicPr>
          <p:cNvPr id="448" name="Google Shape;448;p67"/>
          <p:cNvPicPr preferRelativeResize="0"/>
          <p:nvPr/>
        </p:nvPicPr>
        <p:blipFill rotWithShape="1">
          <a:blip r:embed="rId2">
            <a:alphaModFix/>
          </a:blip>
          <a:srcRect b="0" l="0" r="0" t="0"/>
          <a:stretch/>
        </p:blipFill>
        <p:spPr>
          <a:xfrm>
            <a:off x="5003846" y="479916"/>
            <a:ext cx="3778851" cy="3778851"/>
          </a:xfrm>
          <a:prstGeom prst="rect">
            <a:avLst/>
          </a:prstGeom>
          <a:noFill/>
          <a:ln>
            <a:noFill/>
          </a:ln>
        </p:spPr>
      </p:pic>
      <p:pic>
        <p:nvPicPr>
          <p:cNvPr id="449" name="Google Shape;449;p67"/>
          <p:cNvPicPr preferRelativeResize="0"/>
          <p:nvPr/>
        </p:nvPicPr>
        <p:blipFill rotWithShape="1">
          <a:blip r:embed="rId3">
            <a:alphaModFix/>
          </a:blip>
          <a:srcRect b="12356" l="8109" r="8108" t="12341"/>
          <a:stretch/>
        </p:blipFill>
        <p:spPr>
          <a:xfrm>
            <a:off x="359989" y="5998951"/>
            <a:ext cx="1695790" cy="641455"/>
          </a:xfrm>
          <a:prstGeom prst="rect">
            <a:avLst/>
          </a:prstGeom>
          <a:noFill/>
          <a:ln>
            <a:noFill/>
          </a:ln>
        </p:spPr>
      </p:pic>
      <p:pic>
        <p:nvPicPr>
          <p:cNvPr id="450" name="Google Shape;450;p67"/>
          <p:cNvPicPr preferRelativeResize="0"/>
          <p:nvPr/>
        </p:nvPicPr>
        <p:blipFill rotWithShape="1">
          <a:blip r:embed="rId4">
            <a:alphaModFix/>
          </a:blip>
          <a:srcRect b="0" l="0" r="0" t="0"/>
          <a:stretch/>
        </p:blipFill>
        <p:spPr>
          <a:xfrm>
            <a:off x="5003836" y="6223520"/>
            <a:ext cx="321798" cy="215972"/>
          </a:xfrm>
          <a:prstGeom prst="rect">
            <a:avLst/>
          </a:prstGeom>
          <a:noFill/>
          <a:ln>
            <a:noFill/>
          </a:ln>
        </p:spPr>
      </p:pic>
      <p:sp>
        <p:nvSpPr>
          <p:cNvPr id="451" name="Google Shape;451;p67">
            <a:hlinkClick r:id="rId5"/>
          </p:cNvPr>
          <p:cNvSpPr txBox="1"/>
          <p:nvPr/>
        </p:nvSpPr>
        <p:spPr>
          <a:xfrm>
            <a:off x="5454683" y="6223526"/>
            <a:ext cx="3226800" cy="288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900"/>
              <a:buFont typeface="Arial"/>
              <a:buNone/>
            </a:pPr>
            <a:r>
              <a:rPr b="0" i="0" lang="en-US" sz="700" u="none" cap="none" strike="noStrike">
                <a:solidFill>
                  <a:schemeClr val="lt2"/>
                </a:solidFill>
                <a:latin typeface="Arial"/>
                <a:ea typeface="Arial"/>
                <a:cs typeface="Arial"/>
                <a:sym typeface="Arial"/>
              </a:rPr>
              <a:t>i4Trust has received funding from the European Union’s Horizon 2020 research and innovation programme under the Grant Agreement no 951975.</a:t>
            </a:r>
            <a:endParaRPr b="0" i="0" sz="700" u="none" cap="none" strike="noStrike">
              <a:solidFill>
                <a:schemeClr val="lt2"/>
              </a:solidFill>
              <a:latin typeface="Arial"/>
              <a:ea typeface="Arial"/>
              <a:cs typeface="Arial"/>
              <a:sym typeface="Arial"/>
            </a:endParaRPr>
          </a:p>
        </p:txBody>
      </p:sp>
      <p:sp>
        <p:nvSpPr>
          <p:cNvPr id="452" name="Google Shape;452;p67"/>
          <p:cNvSpPr txBox="1"/>
          <p:nvPr>
            <p:ph idx="12" type="sldNum"/>
          </p:nvPr>
        </p:nvSpPr>
        <p:spPr>
          <a:xfrm>
            <a:off x="8556784" y="6333135"/>
            <a:ext cx="548700" cy="5248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453" name="Shape 453"/>
        <p:cNvGrpSpPr/>
        <p:nvPr/>
      </p:nvGrpSpPr>
      <p:grpSpPr>
        <a:xfrm>
          <a:off x="0" y="0"/>
          <a:ext cx="0" cy="0"/>
          <a:chOff x="0" y="0"/>
          <a:chExt cx="0" cy="0"/>
        </a:xfrm>
      </p:grpSpPr>
      <p:sp>
        <p:nvSpPr>
          <p:cNvPr id="454" name="Google Shape;454;p68"/>
          <p:cNvSpPr txBox="1"/>
          <p:nvPr>
            <p:ph type="ctrTitle"/>
          </p:nvPr>
        </p:nvSpPr>
        <p:spPr>
          <a:xfrm>
            <a:off x="311708" y="992767"/>
            <a:ext cx="8520600" cy="27368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455" name="Google Shape;455;p68"/>
          <p:cNvSpPr txBox="1"/>
          <p:nvPr>
            <p:ph idx="1" type="subTitle"/>
          </p:nvPr>
        </p:nvSpPr>
        <p:spPr>
          <a:xfrm>
            <a:off x="311700" y="3778833"/>
            <a:ext cx="8520600" cy="1056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456" name="Google Shape;456;p68"/>
          <p:cNvSpPr txBox="1"/>
          <p:nvPr>
            <p:ph idx="12" type="sldNum"/>
          </p:nvPr>
        </p:nvSpPr>
        <p:spPr>
          <a:xfrm>
            <a:off x="8472458" y="6217623"/>
            <a:ext cx="548700" cy="5248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 White 1">
  <p:cSld name="3_Text - White 1">
    <p:bg>
      <p:bgPr>
        <a:solidFill>
          <a:schemeClr val="lt1"/>
        </a:solidFill>
      </p:bgPr>
    </p:bg>
    <p:spTree>
      <p:nvGrpSpPr>
        <p:cNvPr id="457" name="Shape 457"/>
        <p:cNvGrpSpPr/>
        <p:nvPr/>
      </p:nvGrpSpPr>
      <p:grpSpPr>
        <a:xfrm>
          <a:off x="0" y="0"/>
          <a:ext cx="0" cy="0"/>
          <a:chOff x="0" y="0"/>
          <a:chExt cx="0" cy="0"/>
        </a:xfrm>
      </p:grpSpPr>
      <p:sp>
        <p:nvSpPr>
          <p:cNvPr id="458" name="Google Shape;458;p69"/>
          <p:cNvSpPr txBox="1"/>
          <p:nvPr>
            <p:ph type="title"/>
          </p:nvPr>
        </p:nvSpPr>
        <p:spPr>
          <a:xfrm>
            <a:off x="359054" y="360000"/>
            <a:ext cx="8099100" cy="1006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
        <p:nvSpPr>
          <p:cNvPr id="459" name="Google Shape;459;p69"/>
          <p:cNvSpPr txBox="1"/>
          <p:nvPr>
            <p:ph idx="1" type="body"/>
          </p:nvPr>
        </p:nvSpPr>
        <p:spPr>
          <a:xfrm>
            <a:off x="359054" y="1440000"/>
            <a:ext cx="8099100" cy="468000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400"/>
              </a:spcBef>
              <a:spcAft>
                <a:spcPts val="0"/>
              </a:spcAft>
              <a:buClr>
                <a:schemeClr val="accent1"/>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lnSpc>
                <a:spcPct val="100000"/>
              </a:lnSpc>
              <a:spcBef>
                <a:spcPts val="400"/>
              </a:spcBef>
              <a:spcAft>
                <a:spcPts val="0"/>
              </a:spcAft>
              <a:buClr>
                <a:schemeClr val="accent4"/>
              </a:buClr>
              <a:buSzPts val="1500"/>
              <a:buFont typeface="Arial"/>
              <a:buChar char="■"/>
              <a:defRPr b="0" i="0" sz="13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accent2"/>
              </a:buClr>
              <a:buSzPts val="1500"/>
              <a:buFont typeface="Arial"/>
              <a:buChar char="■"/>
              <a:defRPr b="0" i="0" sz="1200" u="none" cap="none" strike="noStrike">
                <a:solidFill>
                  <a:schemeClr val="dk1"/>
                </a:solidFill>
                <a:latin typeface="Arial"/>
                <a:ea typeface="Arial"/>
                <a:cs typeface="Arial"/>
                <a:sym typeface="Arial"/>
              </a:defRPr>
            </a:lvl3pPr>
            <a:lvl4pPr indent="-323850" lvl="3" marL="1828800" marR="0" rtl="0" algn="l">
              <a:lnSpc>
                <a:spcPct val="100000"/>
              </a:lnSpc>
              <a:spcBef>
                <a:spcPts val="400"/>
              </a:spcBef>
              <a:spcAft>
                <a:spcPts val="0"/>
              </a:spcAft>
              <a:buClr>
                <a:schemeClr val="lt2"/>
              </a:buClr>
              <a:buSzPts val="1500"/>
              <a:buFont typeface="Arial"/>
              <a:buChar char="■"/>
              <a:defRPr b="0" i="0" sz="1000" u="none" cap="none" strike="noStrike">
                <a:solidFill>
                  <a:schemeClr val="dk1"/>
                </a:solidFill>
                <a:latin typeface="Arial"/>
                <a:ea typeface="Arial"/>
                <a:cs typeface="Arial"/>
                <a:sym typeface="Arial"/>
              </a:defRPr>
            </a:lvl4pPr>
            <a:lvl5pPr indent="-323850" lvl="4" marL="2286000" marR="0" rtl="0" algn="l">
              <a:lnSpc>
                <a:spcPct val="100000"/>
              </a:lnSpc>
              <a:spcBef>
                <a:spcPts val="400"/>
              </a:spcBef>
              <a:spcAft>
                <a:spcPts val="0"/>
              </a:spcAft>
              <a:buClr>
                <a:schemeClr val="dk1"/>
              </a:buClr>
              <a:buSzPts val="1500"/>
              <a:buFont typeface="Arial"/>
              <a:buChar char="■"/>
              <a:defRPr b="0" i="0" sz="900" u="none" cap="none" strike="noStrike">
                <a:solidFill>
                  <a:schemeClr val="dk1"/>
                </a:solidFill>
                <a:latin typeface="Arial"/>
                <a:ea typeface="Arial"/>
                <a:cs typeface="Arial"/>
                <a:sym typeface="Arial"/>
              </a:defRPr>
            </a:lvl5pPr>
            <a:lvl6pPr indent="-336550" lvl="5" marL="27432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6pPr>
            <a:lvl7pPr indent="-336550" lvl="6" marL="32004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7pPr>
            <a:lvl8pPr indent="-336550" lvl="7" marL="3657600" marR="0" rtl="0" algn="l">
              <a:lnSpc>
                <a:spcPct val="100000"/>
              </a:lnSpc>
              <a:spcBef>
                <a:spcPts val="400"/>
              </a:spcBef>
              <a:spcAft>
                <a:spcPts val="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8pPr>
            <a:lvl9pPr indent="-336550" lvl="8" marL="4114800" marR="0" rtl="0" algn="l">
              <a:lnSpc>
                <a:spcPct val="100000"/>
              </a:lnSpc>
              <a:spcBef>
                <a:spcPts val="400"/>
              </a:spcBef>
              <a:spcAft>
                <a:spcPts val="400"/>
              </a:spcAft>
              <a:buClr>
                <a:schemeClr val="lt1"/>
              </a:buClr>
              <a:buSzPts val="1700"/>
              <a:buFont typeface="Arial"/>
              <a:buChar char="•"/>
              <a:defRPr b="0" i="0" sz="1700" u="none" cap="none" strike="noStrike">
                <a:solidFill>
                  <a:schemeClr val="lt1"/>
                </a:solidFill>
                <a:latin typeface="Calibri"/>
                <a:ea typeface="Calibri"/>
                <a:cs typeface="Calibri"/>
                <a:sym typeface="Calibri"/>
              </a:defRPr>
            </a:lvl9pPr>
          </a:lstStyle>
          <a:p/>
        </p:txBody>
      </p:sp>
      <p:sp>
        <p:nvSpPr>
          <p:cNvPr id="460" name="Google Shape;460;p69"/>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461" name="Google Shape;461;p69"/>
          <p:cNvPicPr preferRelativeResize="0"/>
          <p:nvPr/>
        </p:nvPicPr>
        <p:blipFill rotWithShape="1">
          <a:blip r:embed="rId2">
            <a:alphaModFix/>
          </a:blip>
          <a:srcRect b="12356" l="8109" r="8108" t="12341"/>
          <a:stretch/>
        </p:blipFill>
        <p:spPr>
          <a:xfrm>
            <a:off x="8063752" y="6358886"/>
            <a:ext cx="899972" cy="340068"/>
          </a:xfrm>
          <a:prstGeom prst="rect">
            <a:avLst/>
          </a:prstGeom>
          <a:noFill/>
          <a:ln>
            <a:noFill/>
          </a:ln>
        </p:spPr>
      </p:pic>
      <p:pic>
        <p:nvPicPr>
          <p:cNvPr id="462" name="Google Shape;462;p69"/>
          <p:cNvPicPr preferRelativeResize="0"/>
          <p:nvPr/>
        </p:nvPicPr>
        <p:blipFill rotWithShape="1">
          <a:blip r:embed="rId3">
            <a:alphaModFix/>
          </a:blip>
          <a:srcRect b="0" l="0" r="0" t="0"/>
          <a:stretch/>
        </p:blipFill>
        <p:spPr>
          <a:xfrm flipH="1" rot="10800000">
            <a:off x="0" y="6453027"/>
            <a:ext cx="404948" cy="404947"/>
          </a:xfrm>
          <a:prstGeom prst="rect">
            <a:avLst/>
          </a:prstGeom>
          <a:noFill/>
          <a:ln>
            <a:noFill/>
          </a:ln>
        </p:spPr>
      </p:pic>
      <p:pic>
        <p:nvPicPr>
          <p:cNvPr id="463" name="Google Shape;463;p69"/>
          <p:cNvPicPr preferRelativeResize="0"/>
          <p:nvPr/>
        </p:nvPicPr>
        <p:blipFill rotWithShape="1">
          <a:blip r:embed="rId4">
            <a:alphaModFix/>
          </a:blip>
          <a:srcRect b="0" l="0" r="0" t="0"/>
          <a:stretch/>
        </p:blipFill>
        <p:spPr>
          <a:xfrm flipH="1">
            <a:off x="8738771" y="0"/>
            <a:ext cx="404948" cy="40494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8"/>
          <p:cNvSpPr txBox="1"/>
          <p:nvPr>
            <p:ph type="title"/>
          </p:nvPr>
        </p:nvSpPr>
        <p:spPr>
          <a:xfrm>
            <a:off x="311700" y="593367"/>
            <a:ext cx="8520600" cy="763600"/>
          </a:xfrm>
          <a:prstGeom prst="rect">
            <a:avLst/>
          </a:prstGeom>
          <a:noFill/>
          <a:ln>
            <a:noFill/>
          </a:ln>
        </p:spPr>
        <p:txBody>
          <a:bodyPr anchorCtr="0" anchor="t" bIns="91425" lIns="91425" spcFirstLastPara="1" rIns="91425" wrap="square" tIns="91425">
            <a:normAutofit/>
          </a:bodyPr>
          <a:lstStyle>
            <a:lvl1pPr lvl="0" algn="l">
              <a:spcBef>
                <a:spcPts val="0"/>
              </a:spcBef>
              <a:spcAft>
                <a:spcPts val="0"/>
              </a:spcAft>
              <a:buClr>
                <a:schemeClr val="dk2"/>
              </a:buClr>
              <a:buSzPts val="2800"/>
              <a:buFont typeface="Bookman Old Style"/>
              <a:buNone/>
              <a:defRPr/>
            </a:lvl1pPr>
            <a:lvl2pPr lvl="1" algn="l">
              <a:spcBef>
                <a:spcPts val="0"/>
              </a:spcBef>
              <a:spcAft>
                <a:spcPts val="0"/>
              </a:spcAft>
              <a:buClr>
                <a:schemeClr val="dk2"/>
              </a:buClr>
              <a:buSzPts val="2800"/>
              <a:buFont typeface="Cambria"/>
              <a:buNone/>
              <a:defRPr/>
            </a:lvl2pPr>
            <a:lvl3pPr lvl="2" algn="l">
              <a:spcBef>
                <a:spcPts val="0"/>
              </a:spcBef>
              <a:spcAft>
                <a:spcPts val="0"/>
              </a:spcAft>
              <a:buClr>
                <a:schemeClr val="dk2"/>
              </a:buClr>
              <a:buSzPts val="2800"/>
              <a:buFont typeface="Cambria"/>
              <a:buNone/>
              <a:defRPr/>
            </a:lvl3pPr>
            <a:lvl4pPr lvl="3" algn="l">
              <a:spcBef>
                <a:spcPts val="0"/>
              </a:spcBef>
              <a:spcAft>
                <a:spcPts val="0"/>
              </a:spcAft>
              <a:buClr>
                <a:schemeClr val="dk2"/>
              </a:buClr>
              <a:buSzPts val="2800"/>
              <a:buFont typeface="Cambria"/>
              <a:buNone/>
              <a:defRPr/>
            </a:lvl4pPr>
            <a:lvl5pPr lvl="4" algn="l">
              <a:spcBef>
                <a:spcPts val="0"/>
              </a:spcBef>
              <a:spcAft>
                <a:spcPts val="0"/>
              </a:spcAft>
              <a:buClr>
                <a:schemeClr val="dk2"/>
              </a:buClr>
              <a:buSzPts val="2800"/>
              <a:buFont typeface="Cambria"/>
              <a:buNone/>
              <a:defRPr/>
            </a:lvl5pPr>
            <a:lvl6pPr lvl="5" algn="l">
              <a:spcBef>
                <a:spcPts val="0"/>
              </a:spcBef>
              <a:spcAft>
                <a:spcPts val="0"/>
              </a:spcAft>
              <a:buClr>
                <a:schemeClr val="dk2"/>
              </a:buClr>
              <a:buSzPts val="2800"/>
              <a:buFont typeface="Cambria"/>
              <a:buNone/>
              <a:defRPr/>
            </a:lvl6pPr>
            <a:lvl7pPr lvl="6" algn="l">
              <a:spcBef>
                <a:spcPts val="0"/>
              </a:spcBef>
              <a:spcAft>
                <a:spcPts val="0"/>
              </a:spcAft>
              <a:buClr>
                <a:schemeClr val="dk2"/>
              </a:buClr>
              <a:buSzPts val="2800"/>
              <a:buFont typeface="Cambria"/>
              <a:buNone/>
              <a:defRPr/>
            </a:lvl7pPr>
            <a:lvl8pPr lvl="7" algn="l">
              <a:spcBef>
                <a:spcPts val="0"/>
              </a:spcBef>
              <a:spcAft>
                <a:spcPts val="0"/>
              </a:spcAft>
              <a:buClr>
                <a:schemeClr val="dk2"/>
              </a:buClr>
              <a:buSzPts val="2800"/>
              <a:buFont typeface="Cambria"/>
              <a:buNone/>
              <a:defRPr/>
            </a:lvl8pPr>
            <a:lvl9pPr lvl="8" algn="l">
              <a:spcBef>
                <a:spcPts val="0"/>
              </a:spcBef>
              <a:spcAft>
                <a:spcPts val="0"/>
              </a:spcAft>
              <a:buClr>
                <a:schemeClr val="dk2"/>
              </a:buClr>
              <a:buSzPts val="2800"/>
              <a:buFont typeface="Cambria"/>
              <a:buNone/>
              <a:defRPr/>
            </a:lvl9pPr>
          </a:lstStyle>
          <a:p/>
        </p:txBody>
      </p:sp>
      <p:sp>
        <p:nvSpPr>
          <p:cNvPr id="66" name="Google Shape;66;p8"/>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gn="l">
              <a:spcBef>
                <a:spcPts val="0"/>
              </a:spcBef>
              <a:spcAft>
                <a:spcPts val="0"/>
              </a:spcAft>
              <a:buSzPts val="1800"/>
              <a:buChar char="●"/>
              <a:defRPr/>
            </a:lvl1pPr>
            <a:lvl2pPr indent="-317500" lvl="1" marL="914400" algn="l">
              <a:spcBef>
                <a:spcPts val="0"/>
              </a:spcBef>
              <a:spcAft>
                <a:spcPts val="0"/>
              </a:spcAft>
              <a:buSzPts val="1400"/>
              <a:buChar char="○"/>
              <a:defRPr/>
            </a:lvl2pPr>
            <a:lvl3pPr indent="-317500" lvl="2" marL="1371600" algn="l">
              <a:spcBef>
                <a:spcPts val="0"/>
              </a:spcBef>
              <a:spcAft>
                <a:spcPts val="0"/>
              </a:spcAft>
              <a:buSzPts val="1400"/>
              <a:buChar char="■"/>
              <a:defRPr/>
            </a:lvl3pPr>
            <a:lvl4pPr indent="-317500" lvl="3" marL="1828800" algn="l">
              <a:spcBef>
                <a:spcPts val="0"/>
              </a:spcBef>
              <a:spcAft>
                <a:spcPts val="0"/>
              </a:spcAft>
              <a:buSzPts val="1400"/>
              <a:buChar char="●"/>
              <a:defRPr/>
            </a:lvl4pPr>
            <a:lvl5pPr indent="-317500" lvl="4" marL="2286000" algn="l">
              <a:spcBef>
                <a:spcPts val="0"/>
              </a:spcBef>
              <a:spcAft>
                <a:spcPts val="0"/>
              </a:spcAft>
              <a:buSzPts val="1400"/>
              <a:buChar char="○"/>
              <a:defRPr/>
            </a:lvl5pPr>
            <a:lvl6pPr indent="-317500" lvl="5" marL="2743200" algn="l">
              <a:spcBef>
                <a:spcPts val="0"/>
              </a:spcBef>
              <a:spcAft>
                <a:spcPts val="0"/>
              </a:spcAft>
              <a:buSzPts val="1400"/>
              <a:buChar char="■"/>
              <a:defRPr/>
            </a:lvl6pPr>
            <a:lvl7pPr indent="-317500" lvl="6" marL="3200400" algn="l">
              <a:spcBef>
                <a:spcPts val="0"/>
              </a:spcBef>
              <a:spcAft>
                <a:spcPts val="0"/>
              </a:spcAft>
              <a:buSzPts val="1400"/>
              <a:buChar char="●"/>
              <a:defRPr/>
            </a:lvl7pPr>
            <a:lvl8pPr indent="-317500" lvl="7" marL="3657600" algn="l">
              <a:spcBef>
                <a:spcPts val="0"/>
              </a:spcBef>
              <a:spcAft>
                <a:spcPts val="0"/>
              </a:spcAft>
              <a:buSzPts val="1400"/>
              <a:buChar char="○"/>
              <a:defRPr/>
            </a:lvl8pPr>
            <a:lvl9pPr indent="-317500" lvl="8" marL="4114800" algn="l">
              <a:spcBef>
                <a:spcPts val="0"/>
              </a:spcBef>
              <a:spcAft>
                <a:spcPts val="0"/>
              </a:spcAft>
              <a:buSzPts val="1400"/>
              <a:buChar char="■"/>
              <a:defRPr/>
            </a:lvl9pPr>
          </a:lstStyle>
          <a:p/>
        </p:txBody>
      </p:sp>
      <p:sp>
        <p:nvSpPr>
          <p:cNvPr id="67" name="Google Shape;67;p8"/>
          <p:cNvSpPr txBox="1"/>
          <p:nvPr>
            <p:ph idx="12" type="sldNum"/>
          </p:nvPr>
        </p:nvSpPr>
        <p:spPr>
          <a:xfrm>
            <a:off x="8472458" y="6217623"/>
            <a:ext cx="548700" cy="524800"/>
          </a:xfrm>
          <a:prstGeom prst="rect">
            <a:avLst/>
          </a:prstGeom>
          <a:noFill/>
          <a:ln>
            <a:noFill/>
          </a:ln>
        </p:spPr>
        <p:txBody>
          <a:bodyPr anchorCtr="0" anchor="ctr" bIns="91425" lIns="91425" spcFirstLastPara="1" rIns="91425" wrap="square" tIns="91425">
            <a:normAutofit/>
          </a:bodyPr>
          <a:lstStyle>
            <a:lvl1pPr indent="0" lvl="0" marL="0" marR="0" algn="r">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indent="0" lvl="1" marL="0" marR="0" algn="r">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2pPr>
            <a:lvl3pPr indent="0" lvl="2" marL="0" marR="0" algn="r">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3pPr>
            <a:lvl4pPr indent="0" lvl="3" marL="0" marR="0" algn="r">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4pPr>
            <a:lvl5pPr indent="0" lvl="4" marL="0" marR="0" algn="r">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5pPr>
            <a:lvl6pPr indent="0" lvl="5" marL="0" marR="0" algn="r">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6pPr>
            <a:lvl7pPr indent="0" lvl="6" marL="0" marR="0" algn="r">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7pPr>
            <a:lvl8pPr indent="0" lvl="7" marL="0" marR="0" algn="r">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8pPr>
            <a:lvl9pPr indent="0" lvl="8" marL="0" marR="0" algn="r">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68" name="Shape 68"/>
        <p:cNvGrpSpPr/>
        <p:nvPr/>
      </p:nvGrpSpPr>
      <p:grpSpPr>
        <a:xfrm>
          <a:off x="0" y="0"/>
          <a:ext cx="0" cy="0"/>
          <a:chOff x="0" y="0"/>
          <a:chExt cx="0" cy="0"/>
        </a:xfrm>
      </p:grpSpPr>
      <p:sp>
        <p:nvSpPr>
          <p:cNvPr id="69" name="Google Shape;69;p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9"/>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71" name="Google Shape;71;p9"/>
          <p:cNvSpPr txBox="1"/>
          <p:nvPr>
            <p:ph idx="10" type="dt"/>
          </p:nvPr>
        </p:nvSpPr>
        <p:spPr>
          <a:xfrm>
            <a:off x="6400800" y="6356350"/>
            <a:ext cx="2289175"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9"/>
          <p:cNvSpPr txBox="1"/>
          <p:nvPr>
            <p:ph idx="11" type="ftr"/>
          </p:nvPr>
        </p:nvSpPr>
        <p:spPr>
          <a:xfrm>
            <a:off x="2898775" y="6356350"/>
            <a:ext cx="3505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9"/>
          <p:cNvSpPr txBox="1"/>
          <p:nvPr>
            <p:ph idx="12" type="sldNum"/>
          </p:nvPr>
        </p:nvSpPr>
        <p:spPr>
          <a:xfrm>
            <a:off x="612775" y="6356350"/>
            <a:ext cx="1981200" cy="365125"/>
          </a:xfrm>
          <a:prstGeom prst="rect">
            <a:avLst/>
          </a:prstGeom>
          <a:noFill/>
          <a:ln>
            <a:noFill/>
          </a:ln>
        </p:spPr>
        <p:txBody>
          <a:bodyPr anchorCtr="0" anchor="t" bIns="45700" lIns="91425" spcFirstLastPara="1" rIns="91425" wrap="square" tIns="45700">
            <a:noAutofit/>
          </a:bodyPr>
          <a:lstStyle>
            <a:lvl1pPr indent="0" lvl="0" marL="0" marR="0" algn="l">
              <a:spcBef>
                <a:spcPts val="0"/>
              </a:spcBef>
              <a:spcAft>
                <a:spcPts val="0"/>
              </a:spcAft>
              <a:buNone/>
              <a:defRPr sz="1400">
                <a:solidFill>
                  <a:schemeClr val="dk2"/>
                </a:solidFill>
                <a:latin typeface="Arial"/>
                <a:ea typeface="Arial"/>
                <a:cs typeface="Arial"/>
                <a:sym typeface="Arial"/>
              </a:defRPr>
            </a:lvl1pPr>
            <a:lvl2pPr indent="0" lvl="1" marL="0" marR="0" algn="l">
              <a:spcBef>
                <a:spcPts val="0"/>
              </a:spcBef>
              <a:spcAft>
                <a:spcPts val="0"/>
              </a:spcAft>
              <a:buNone/>
              <a:defRPr sz="1400">
                <a:solidFill>
                  <a:schemeClr val="dk2"/>
                </a:solidFill>
                <a:latin typeface="Arial"/>
                <a:ea typeface="Arial"/>
                <a:cs typeface="Arial"/>
                <a:sym typeface="Arial"/>
              </a:defRPr>
            </a:lvl2pPr>
            <a:lvl3pPr indent="0" lvl="2" marL="0" marR="0" algn="l">
              <a:spcBef>
                <a:spcPts val="0"/>
              </a:spcBef>
              <a:spcAft>
                <a:spcPts val="0"/>
              </a:spcAft>
              <a:buNone/>
              <a:defRPr sz="1400">
                <a:solidFill>
                  <a:schemeClr val="dk2"/>
                </a:solidFill>
                <a:latin typeface="Arial"/>
                <a:ea typeface="Arial"/>
                <a:cs typeface="Arial"/>
                <a:sym typeface="Arial"/>
              </a:defRPr>
            </a:lvl3pPr>
            <a:lvl4pPr indent="0" lvl="3" marL="0" marR="0" algn="l">
              <a:spcBef>
                <a:spcPts val="0"/>
              </a:spcBef>
              <a:spcAft>
                <a:spcPts val="0"/>
              </a:spcAft>
              <a:buNone/>
              <a:defRPr sz="1400">
                <a:solidFill>
                  <a:schemeClr val="dk2"/>
                </a:solidFill>
                <a:latin typeface="Arial"/>
                <a:ea typeface="Arial"/>
                <a:cs typeface="Arial"/>
                <a:sym typeface="Arial"/>
              </a:defRPr>
            </a:lvl4pPr>
            <a:lvl5pPr indent="0" lvl="4" marL="0" marR="0" algn="l">
              <a:spcBef>
                <a:spcPts val="0"/>
              </a:spcBef>
              <a:spcAft>
                <a:spcPts val="0"/>
              </a:spcAft>
              <a:buNone/>
              <a:defRPr sz="1400">
                <a:solidFill>
                  <a:schemeClr val="dk2"/>
                </a:solidFill>
                <a:latin typeface="Arial"/>
                <a:ea typeface="Arial"/>
                <a:cs typeface="Arial"/>
                <a:sym typeface="Arial"/>
              </a:defRPr>
            </a:lvl5pPr>
            <a:lvl6pPr indent="0" lvl="5" marL="0" marR="0" algn="l">
              <a:spcBef>
                <a:spcPts val="0"/>
              </a:spcBef>
              <a:spcAft>
                <a:spcPts val="0"/>
              </a:spcAft>
              <a:buNone/>
              <a:defRPr sz="1400">
                <a:solidFill>
                  <a:schemeClr val="dk2"/>
                </a:solidFill>
                <a:latin typeface="Arial"/>
                <a:ea typeface="Arial"/>
                <a:cs typeface="Arial"/>
                <a:sym typeface="Arial"/>
              </a:defRPr>
            </a:lvl6pPr>
            <a:lvl7pPr indent="0" lvl="6" marL="0" marR="0" algn="l">
              <a:spcBef>
                <a:spcPts val="0"/>
              </a:spcBef>
              <a:spcAft>
                <a:spcPts val="0"/>
              </a:spcAft>
              <a:buNone/>
              <a:defRPr sz="1400">
                <a:solidFill>
                  <a:schemeClr val="dk2"/>
                </a:solidFill>
                <a:latin typeface="Arial"/>
                <a:ea typeface="Arial"/>
                <a:cs typeface="Arial"/>
                <a:sym typeface="Arial"/>
              </a:defRPr>
            </a:lvl7pPr>
            <a:lvl8pPr indent="0" lvl="7" marL="0" marR="0" algn="l">
              <a:spcBef>
                <a:spcPts val="0"/>
              </a:spcBef>
              <a:spcAft>
                <a:spcPts val="0"/>
              </a:spcAft>
              <a:buNone/>
              <a:defRPr sz="1400">
                <a:solidFill>
                  <a:schemeClr val="dk2"/>
                </a:solidFill>
                <a:latin typeface="Arial"/>
                <a:ea typeface="Arial"/>
                <a:cs typeface="Arial"/>
                <a:sym typeface="Arial"/>
              </a:defRPr>
            </a:lvl8pPr>
            <a:lvl9pPr indent="0" lvl="8" marL="0" marR="0" algn="l">
              <a:spcBef>
                <a:spcPts val="0"/>
              </a:spcBef>
              <a:spcAft>
                <a:spcPts val="0"/>
              </a:spcAft>
              <a:buNone/>
              <a:defRPr sz="1400">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with Title - White">
  <p:cSld name="4_Blank with Title - White">
    <p:bg>
      <p:bgPr>
        <a:solidFill>
          <a:schemeClr val="lt1"/>
        </a:solidFill>
      </p:bgPr>
    </p:bg>
    <p:spTree>
      <p:nvGrpSpPr>
        <p:cNvPr id="74" name="Shape 74"/>
        <p:cNvGrpSpPr/>
        <p:nvPr/>
      </p:nvGrpSpPr>
      <p:grpSpPr>
        <a:xfrm>
          <a:off x="0" y="0"/>
          <a:ext cx="0" cy="0"/>
          <a:chOff x="0" y="0"/>
          <a:chExt cx="0" cy="0"/>
        </a:xfrm>
      </p:grpSpPr>
      <p:sp>
        <p:nvSpPr>
          <p:cNvPr id="75" name="Google Shape;75;p10"/>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76" name="Google Shape;76;p10"/>
          <p:cNvSpPr txBox="1"/>
          <p:nvPr>
            <p:ph type="title"/>
          </p:nvPr>
        </p:nvSpPr>
        <p:spPr>
          <a:xfrm>
            <a:off x="359054" y="360000"/>
            <a:ext cx="8099100" cy="10060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accent4"/>
              </a:buClr>
              <a:buSzPts val="1000"/>
              <a:buFont typeface="Arial"/>
              <a:buNone/>
              <a:defRPr b="0" i="0" sz="2400" u="none" cap="none" strike="noStrike">
                <a:solidFill>
                  <a:schemeClr val="accent4"/>
                </a:solidFill>
                <a:latin typeface="Arial"/>
                <a:ea typeface="Arial"/>
                <a:cs typeface="Arial"/>
                <a:sym typeface="Arial"/>
              </a:defRPr>
            </a:lvl1pPr>
            <a:lvl2pPr lvl="1" marR="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2pPr>
            <a:lvl3pPr lvl="2" marR="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3pPr>
            <a:lvl4pPr lvl="3" marR="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4pPr>
            <a:lvl5pPr lvl="4" marR="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5pPr>
            <a:lvl6pPr lvl="5" marR="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6pPr>
            <a:lvl7pPr lvl="6" marR="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7pPr>
            <a:lvl8pPr lvl="7" marR="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8pPr>
            <a:lvl9pPr lvl="8" marR="0" algn="ctr">
              <a:lnSpc>
                <a:spcPct val="100000"/>
              </a:lnSpc>
              <a:spcBef>
                <a:spcPts val="0"/>
              </a:spcBef>
              <a:spcAft>
                <a:spcPts val="0"/>
              </a:spcAft>
              <a:buClr>
                <a:srgbClr val="000000"/>
              </a:buClr>
              <a:buSzPts val="1000"/>
              <a:buFont typeface="Arial"/>
              <a:buNone/>
              <a:defRPr b="0" i="0" sz="3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19" Type="http://schemas.openxmlformats.org/officeDocument/2006/relationships/theme" Target="../theme/theme3.xml"/><Relationship Id="rId6" Type="http://schemas.openxmlformats.org/officeDocument/2006/relationships/slideLayout" Target="../slideLayouts/slideLayout22.xml"/><Relationship Id="rId18" Type="http://schemas.openxmlformats.org/officeDocument/2006/relationships/slideLayout" Target="../slideLayouts/slideLayout34.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theme" Target="../theme/theme1.xml"/><Relationship Id="rId14" Type="http://schemas.openxmlformats.org/officeDocument/2006/relationships/slideLayout" Target="../slideLayouts/slideLayout4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5" Type="http://schemas.openxmlformats.org/officeDocument/2006/relationships/slideLayout" Target="../slideLayouts/slideLayout53.xml"/><Relationship Id="rId6" Type="http://schemas.openxmlformats.org/officeDocument/2006/relationships/slideLayout" Target="../slideLayouts/slideLayout54.xml"/><Relationship Id="rId18" Type="http://schemas.openxmlformats.org/officeDocument/2006/relationships/theme" Target="../theme/theme5.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3200" u="none" cap="none" strike="noStrike">
                <a:solidFill>
                  <a:schemeClr val="dk2"/>
                </a:solidFill>
                <a:latin typeface="Bookman Old Style"/>
                <a:ea typeface="Bookman Old Style"/>
                <a:cs typeface="Bookman Old Style"/>
                <a:sym typeface="Bookman Old Style"/>
              </a:defRPr>
            </a:lvl1pPr>
            <a:lvl2pPr lvl="1" marR="0" rtl="0" algn="l">
              <a:spcBef>
                <a:spcPts val="0"/>
              </a:spcBef>
              <a:spcAft>
                <a:spcPts val="0"/>
              </a:spcAft>
              <a:buSzPts val="1400"/>
              <a:buNone/>
              <a:defRPr b="0" i="0" sz="3200" u="none" cap="none" strike="noStrike">
                <a:solidFill>
                  <a:schemeClr val="dk2"/>
                </a:solidFill>
                <a:latin typeface="Cambria"/>
                <a:ea typeface="Cambria"/>
                <a:cs typeface="Cambria"/>
                <a:sym typeface="Cambria"/>
              </a:defRPr>
            </a:lvl2pPr>
            <a:lvl3pPr lvl="2" marR="0" rtl="0" algn="l">
              <a:spcBef>
                <a:spcPts val="0"/>
              </a:spcBef>
              <a:spcAft>
                <a:spcPts val="0"/>
              </a:spcAft>
              <a:buSzPts val="1400"/>
              <a:buNone/>
              <a:defRPr b="0" i="0" sz="3200" u="none" cap="none" strike="noStrike">
                <a:solidFill>
                  <a:schemeClr val="dk2"/>
                </a:solidFill>
                <a:latin typeface="Cambria"/>
                <a:ea typeface="Cambria"/>
                <a:cs typeface="Cambria"/>
                <a:sym typeface="Cambria"/>
              </a:defRPr>
            </a:lvl3pPr>
            <a:lvl4pPr lvl="3" marR="0" rtl="0" algn="l">
              <a:spcBef>
                <a:spcPts val="0"/>
              </a:spcBef>
              <a:spcAft>
                <a:spcPts val="0"/>
              </a:spcAft>
              <a:buSzPts val="1400"/>
              <a:buNone/>
              <a:defRPr b="0" i="0" sz="3200" u="none" cap="none" strike="noStrike">
                <a:solidFill>
                  <a:schemeClr val="dk2"/>
                </a:solidFill>
                <a:latin typeface="Cambria"/>
                <a:ea typeface="Cambria"/>
                <a:cs typeface="Cambria"/>
                <a:sym typeface="Cambria"/>
              </a:defRPr>
            </a:lvl4pPr>
            <a:lvl5pPr lvl="4" marR="0" rtl="0" algn="l">
              <a:spcBef>
                <a:spcPts val="0"/>
              </a:spcBef>
              <a:spcAft>
                <a:spcPts val="0"/>
              </a:spcAft>
              <a:buSzPts val="1400"/>
              <a:buNone/>
              <a:defRPr b="0" i="0" sz="3200" u="none" cap="none" strike="noStrike">
                <a:solidFill>
                  <a:schemeClr val="dk2"/>
                </a:solidFill>
                <a:latin typeface="Cambria"/>
                <a:ea typeface="Cambria"/>
                <a:cs typeface="Cambria"/>
                <a:sym typeface="Cambria"/>
              </a:defRPr>
            </a:lvl5pPr>
            <a:lvl6pPr lvl="5" marR="0" rtl="0" algn="l">
              <a:spcBef>
                <a:spcPts val="0"/>
              </a:spcBef>
              <a:spcAft>
                <a:spcPts val="0"/>
              </a:spcAft>
              <a:buSzPts val="1400"/>
              <a:buNone/>
              <a:defRPr b="0" i="0" sz="3200" u="none" cap="none" strike="noStrike">
                <a:solidFill>
                  <a:schemeClr val="dk2"/>
                </a:solidFill>
                <a:latin typeface="Cambria"/>
                <a:ea typeface="Cambria"/>
                <a:cs typeface="Cambria"/>
                <a:sym typeface="Cambria"/>
              </a:defRPr>
            </a:lvl6pPr>
            <a:lvl7pPr lvl="6" marR="0" rtl="0" algn="l">
              <a:spcBef>
                <a:spcPts val="0"/>
              </a:spcBef>
              <a:spcAft>
                <a:spcPts val="0"/>
              </a:spcAft>
              <a:buSzPts val="1400"/>
              <a:buNone/>
              <a:defRPr b="0" i="0" sz="3200" u="none" cap="none" strike="noStrike">
                <a:solidFill>
                  <a:schemeClr val="dk2"/>
                </a:solidFill>
                <a:latin typeface="Cambria"/>
                <a:ea typeface="Cambria"/>
                <a:cs typeface="Cambria"/>
                <a:sym typeface="Cambria"/>
              </a:defRPr>
            </a:lvl7pPr>
            <a:lvl8pPr lvl="7" marR="0" rtl="0" algn="l">
              <a:spcBef>
                <a:spcPts val="0"/>
              </a:spcBef>
              <a:spcAft>
                <a:spcPts val="0"/>
              </a:spcAft>
              <a:buSzPts val="1400"/>
              <a:buNone/>
              <a:defRPr b="0" i="0" sz="3200" u="none" cap="none" strike="noStrike">
                <a:solidFill>
                  <a:schemeClr val="dk2"/>
                </a:solidFill>
                <a:latin typeface="Cambria"/>
                <a:ea typeface="Cambria"/>
                <a:cs typeface="Cambria"/>
                <a:sym typeface="Cambria"/>
              </a:defRPr>
            </a:lvl8pPr>
            <a:lvl9pPr lvl="8" marR="0" rtl="0" algn="l">
              <a:spcBef>
                <a:spcPts val="0"/>
              </a:spcBef>
              <a:spcAft>
                <a:spcPts val="0"/>
              </a:spcAft>
              <a:buSzPts val="1400"/>
              <a:buNone/>
              <a:defRPr b="0" i="0" sz="3200" u="none" cap="none" strike="noStrike">
                <a:solidFill>
                  <a:schemeClr val="dk2"/>
                </a:solidFill>
                <a:latin typeface="Cambria"/>
                <a:ea typeface="Cambria"/>
                <a:cs typeface="Cambria"/>
                <a:sym typeface="Cambria"/>
              </a:defRPr>
            </a:lvl9pPr>
          </a:lstStyle>
          <a:p/>
        </p:txBody>
      </p:sp>
      <p:sp>
        <p:nvSpPr>
          <p:cNvPr id="11" name="Google Shape;11;p1"/>
          <p:cNvSpPr txBox="1"/>
          <p:nvPr>
            <p:ph idx="1" type="body"/>
          </p:nvPr>
        </p:nvSpPr>
        <p:spPr>
          <a:xfrm>
            <a:off x="457200" y="1219200"/>
            <a:ext cx="8229600" cy="4910138"/>
          </a:xfrm>
          <a:prstGeom prst="rect">
            <a:avLst/>
          </a:prstGeom>
          <a:noFill/>
          <a:ln>
            <a:noFill/>
          </a:ln>
        </p:spPr>
        <p:txBody>
          <a:bodyPr anchorCtr="0" anchor="t" bIns="45700" lIns="91425" spcFirstLastPara="1" rIns="91425" wrap="square" tIns="45700">
            <a:noAutofit/>
          </a:bodyPr>
          <a:lstStyle>
            <a:lvl1pPr indent="-354076" lvl="0" marL="457200" marR="0" rtl="0" algn="l">
              <a:spcBef>
                <a:spcPts val="600"/>
              </a:spcBef>
              <a:spcAft>
                <a:spcPts val="0"/>
              </a:spcAft>
              <a:buClr>
                <a:schemeClr val="accent1"/>
              </a:buClr>
              <a:buSzPts val="1976"/>
              <a:buFont typeface="Noto Sans Symbols"/>
              <a:buChar char="🞂"/>
              <a:defRPr b="0" i="0" sz="2600" u="none" cap="none" strike="noStrike">
                <a:solidFill>
                  <a:schemeClr val="dk1"/>
                </a:solidFill>
                <a:latin typeface="Gill Sans"/>
                <a:ea typeface="Gill Sans"/>
                <a:cs typeface="Gill Sans"/>
                <a:sym typeface="Gill Sans"/>
              </a:defRPr>
            </a:lvl1pPr>
            <a:lvl2pPr indent="-339597" lvl="1" marL="914400" marR="0" rtl="0" algn="l">
              <a:spcBef>
                <a:spcPts val="500"/>
              </a:spcBef>
              <a:spcAft>
                <a:spcPts val="0"/>
              </a:spcAft>
              <a:buClr>
                <a:schemeClr val="accent2"/>
              </a:buClr>
              <a:buSzPts val="1748"/>
              <a:buFont typeface="Noto Sans Symbols"/>
              <a:buChar char="🞂"/>
              <a:defRPr b="0" i="0" sz="2300" u="none" cap="none" strike="noStrike">
                <a:solidFill>
                  <a:schemeClr val="dk2"/>
                </a:solidFill>
                <a:latin typeface="Gill Sans"/>
                <a:ea typeface="Gill Sans"/>
                <a:cs typeface="Gill Sans"/>
                <a:sym typeface="Gill Sans"/>
              </a:defRPr>
            </a:lvl2pPr>
            <a:lvl3pPr indent="-325119" lvl="2" marL="1371600" marR="0" rtl="0" algn="l">
              <a:spcBef>
                <a:spcPts val="500"/>
              </a:spcBef>
              <a:spcAft>
                <a:spcPts val="0"/>
              </a:spcAft>
              <a:buClr>
                <a:srgbClr val="BCBCBC"/>
              </a:buClr>
              <a:buSzPts val="1520"/>
              <a:buFont typeface="Noto Sans Symbols"/>
              <a:buChar char="🞂"/>
              <a:defRPr b="0" i="0" sz="2000" u="none" cap="none" strike="noStrike">
                <a:solidFill>
                  <a:schemeClr val="dk1"/>
                </a:solidFill>
                <a:latin typeface="Gill Sans"/>
                <a:ea typeface="Gill Sans"/>
                <a:cs typeface="Gill Sans"/>
                <a:sym typeface="Gill Sans"/>
              </a:defRPr>
            </a:lvl3pPr>
            <a:lvl4pPr indent="-317500" lvl="3" marL="1828800" marR="0" rtl="0" algn="l">
              <a:spcBef>
                <a:spcPts val="400"/>
              </a:spcBef>
              <a:spcAft>
                <a:spcPts val="0"/>
              </a:spcAft>
              <a:buClr>
                <a:srgbClr val="8BA2B4"/>
              </a:buClr>
              <a:buSzPts val="1400"/>
              <a:buFont typeface="Noto Sans Symbols"/>
              <a:buChar char="◻"/>
              <a:defRPr b="0" i="0" sz="2000" u="none" cap="none" strike="noStrike">
                <a:solidFill>
                  <a:schemeClr val="dk1"/>
                </a:solidFill>
                <a:latin typeface="Gill Sans"/>
                <a:ea typeface="Gill Sans"/>
                <a:cs typeface="Gill Sans"/>
                <a:sym typeface="Gill Sans"/>
              </a:defRPr>
            </a:lvl4pPr>
            <a:lvl5pPr indent="-299720" lvl="4" marL="2286000" marR="0" rtl="0" algn="l">
              <a:spcBef>
                <a:spcPts val="300"/>
              </a:spcBef>
              <a:spcAft>
                <a:spcPts val="0"/>
              </a:spcAft>
              <a:buClr>
                <a:schemeClr val="accent2"/>
              </a:buClr>
              <a:buSzPts val="1120"/>
              <a:buFont typeface="Noto Sans Symbols"/>
              <a:buChar char="◻"/>
              <a:defRPr b="0" i="0" sz="1600" u="none" cap="none" strike="noStrike">
                <a:solidFill>
                  <a:schemeClr val="dk1"/>
                </a:solidFill>
                <a:latin typeface="Gill Sans"/>
                <a:ea typeface="Gill Sans"/>
                <a:cs typeface="Gill Sans"/>
                <a:sym typeface="Gill Sans"/>
              </a:defRPr>
            </a:lvl5pPr>
            <a:lvl6pPr indent="-304800" lvl="5" marL="2743200" marR="0" rtl="0" algn="l">
              <a:spcBef>
                <a:spcPts val="300"/>
              </a:spcBef>
              <a:spcAft>
                <a:spcPts val="0"/>
              </a:spcAft>
              <a:buClr>
                <a:srgbClr val="8BA1B3"/>
              </a:buClr>
              <a:buSzPts val="1200"/>
              <a:buFont typeface="Noto Sans Symbols"/>
              <a:buChar char="🞂"/>
              <a:defRPr b="0" i="0" sz="1600" u="none" cap="none" strike="noStrike">
                <a:solidFill>
                  <a:schemeClr val="dk1"/>
                </a:solidFill>
                <a:latin typeface="Gill Sans"/>
                <a:ea typeface="Gill Sans"/>
                <a:cs typeface="Gill Sans"/>
                <a:sym typeface="Gill Sans"/>
              </a:defRPr>
            </a:lvl6pPr>
            <a:lvl7pPr indent="-295275" lvl="6" marL="3200400" marR="0" rtl="0" algn="l">
              <a:spcBef>
                <a:spcPts val="300"/>
              </a:spcBef>
              <a:spcAft>
                <a:spcPts val="0"/>
              </a:spcAft>
              <a:buClr>
                <a:srgbClr val="646C8F"/>
              </a:buClr>
              <a:buSzPts val="1050"/>
              <a:buFont typeface="Noto Sans Symbols"/>
              <a:buChar char="🞂"/>
              <a:defRPr b="0" i="0" sz="1400" u="none" cap="none" strike="noStrike">
                <a:solidFill>
                  <a:schemeClr val="dk1"/>
                </a:solidFill>
                <a:latin typeface="Gill Sans"/>
                <a:ea typeface="Gill Sans"/>
                <a:cs typeface="Gill Sans"/>
                <a:sym typeface="Gill Sans"/>
              </a:defRPr>
            </a:lvl7pPr>
            <a:lvl8pPr indent="-295275" lvl="7" marL="3657600" marR="0" rtl="0" algn="l">
              <a:spcBef>
                <a:spcPts val="300"/>
              </a:spcBef>
              <a:spcAft>
                <a:spcPts val="0"/>
              </a:spcAft>
              <a:buClr>
                <a:srgbClr val="BABABA"/>
              </a:buClr>
              <a:buSzPts val="1050"/>
              <a:buFont typeface="Noto Sans Symbols"/>
              <a:buChar char="🞂"/>
              <a:defRPr b="0" i="0" sz="1400" u="none" cap="none" strike="noStrike">
                <a:solidFill>
                  <a:schemeClr val="dk1"/>
                </a:solidFill>
                <a:latin typeface="Gill Sans"/>
                <a:ea typeface="Gill Sans"/>
                <a:cs typeface="Gill Sans"/>
                <a:sym typeface="Gill Sans"/>
              </a:defRPr>
            </a:lvl8pPr>
            <a:lvl9pPr indent="-285750" lvl="8" marL="4114800" marR="0" rtl="0" algn="l">
              <a:spcBef>
                <a:spcPts val="300"/>
              </a:spcBef>
              <a:spcAft>
                <a:spcPts val="0"/>
              </a:spcAft>
              <a:buClr>
                <a:srgbClr val="9FB8CD"/>
              </a:buClr>
              <a:buSzPts val="900"/>
              <a:buFont typeface="Noto Sans Symbols"/>
              <a:buChar char="🞂"/>
              <a:defRPr b="0" i="0" sz="1200" u="none" cap="none" strike="noStrike">
                <a:solidFill>
                  <a:schemeClr val="dk1"/>
                </a:solidFill>
                <a:latin typeface="Gill Sans"/>
                <a:ea typeface="Gill Sans"/>
                <a:cs typeface="Gill Sans"/>
                <a:sym typeface="Gill Sans"/>
              </a:defRPr>
            </a:lvl9pPr>
          </a:lstStyle>
          <a:p/>
        </p:txBody>
      </p:sp>
      <p:sp>
        <p:nvSpPr>
          <p:cNvPr id="12" name="Google Shape;12;p1"/>
          <p:cNvSpPr txBox="1"/>
          <p:nvPr>
            <p:ph idx="10" type="dt"/>
          </p:nvPr>
        </p:nvSpPr>
        <p:spPr>
          <a:xfrm>
            <a:off x="6400800" y="6356350"/>
            <a:ext cx="2289175"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2898775" y="6356350"/>
            <a:ext cx="3505200"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12775" y="6356350"/>
            <a:ext cx="1981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400" u="none" cap="none" strike="noStrike">
                <a:solidFill>
                  <a:schemeClr val="dk2"/>
                </a:solidFill>
                <a:latin typeface="Arial"/>
                <a:ea typeface="Arial"/>
                <a:cs typeface="Arial"/>
                <a:sym typeface="Arial"/>
              </a:defRPr>
            </a:lvl1pPr>
            <a:lvl2pPr indent="0" lvl="1" marL="0" marR="0" rtl="0" algn="l">
              <a:spcBef>
                <a:spcPts val="0"/>
              </a:spcBef>
              <a:spcAft>
                <a:spcPts val="0"/>
              </a:spcAft>
              <a:buNone/>
              <a:defRPr b="0" i="0" sz="1400" u="none" cap="none" strike="noStrike">
                <a:solidFill>
                  <a:schemeClr val="dk2"/>
                </a:solidFill>
                <a:latin typeface="Arial"/>
                <a:ea typeface="Arial"/>
                <a:cs typeface="Arial"/>
                <a:sym typeface="Arial"/>
              </a:defRPr>
            </a:lvl2pPr>
            <a:lvl3pPr indent="0" lvl="2" marL="0" marR="0" rtl="0" algn="l">
              <a:spcBef>
                <a:spcPts val="0"/>
              </a:spcBef>
              <a:spcAft>
                <a:spcPts val="0"/>
              </a:spcAft>
              <a:buNone/>
              <a:defRPr b="0" i="0" sz="1400" u="none" cap="none" strike="noStrike">
                <a:solidFill>
                  <a:schemeClr val="dk2"/>
                </a:solidFill>
                <a:latin typeface="Arial"/>
                <a:ea typeface="Arial"/>
                <a:cs typeface="Arial"/>
                <a:sym typeface="Arial"/>
              </a:defRPr>
            </a:lvl3pPr>
            <a:lvl4pPr indent="0" lvl="3" marL="0" marR="0" rtl="0" algn="l">
              <a:spcBef>
                <a:spcPts val="0"/>
              </a:spcBef>
              <a:spcAft>
                <a:spcPts val="0"/>
              </a:spcAft>
              <a:buNone/>
              <a:defRPr b="0" i="0" sz="1400" u="none" cap="none" strike="noStrike">
                <a:solidFill>
                  <a:schemeClr val="dk2"/>
                </a:solidFill>
                <a:latin typeface="Arial"/>
                <a:ea typeface="Arial"/>
                <a:cs typeface="Arial"/>
                <a:sym typeface="Arial"/>
              </a:defRPr>
            </a:lvl4pPr>
            <a:lvl5pPr indent="0" lvl="4" marL="0" marR="0" rtl="0" algn="l">
              <a:spcBef>
                <a:spcPts val="0"/>
              </a:spcBef>
              <a:spcAft>
                <a:spcPts val="0"/>
              </a:spcAft>
              <a:buNone/>
              <a:defRPr b="0" i="0" sz="1400" u="none" cap="none" strike="noStrike">
                <a:solidFill>
                  <a:schemeClr val="dk2"/>
                </a:solidFill>
                <a:latin typeface="Arial"/>
                <a:ea typeface="Arial"/>
                <a:cs typeface="Arial"/>
                <a:sym typeface="Arial"/>
              </a:defRPr>
            </a:lvl5pPr>
            <a:lvl6pPr indent="0" lvl="5" marL="0" marR="0" rtl="0" algn="l">
              <a:spcBef>
                <a:spcPts val="0"/>
              </a:spcBef>
              <a:spcAft>
                <a:spcPts val="0"/>
              </a:spcAft>
              <a:buNone/>
              <a:defRPr b="0" i="0" sz="1400" u="none" cap="none" strike="noStrike">
                <a:solidFill>
                  <a:schemeClr val="dk2"/>
                </a:solidFill>
                <a:latin typeface="Arial"/>
                <a:ea typeface="Arial"/>
                <a:cs typeface="Arial"/>
                <a:sym typeface="Arial"/>
              </a:defRPr>
            </a:lvl6pPr>
            <a:lvl7pPr indent="0" lvl="6" marL="0" marR="0" rtl="0" algn="l">
              <a:spcBef>
                <a:spcPts val="0"/>
              </a:spcBef>
              <a:spcAft>
                <a:spcPts val="0"/>
              </a:spcAft>
              <a:buNone/>
              <a:defRPr b="0" i="0" sz="1400" u="none" cap="none" strike="noStrike">
                <a:solidFill>
                  <a:schemeClr val="dk2"/>
                </a:solidFill>
                <a:latin typeface="Arial"/>
                <a:ea typeface="Arial"/>
                <a:cs typeface="Arial"/>
                <a:sym typeface="Arial"/>
              </a:defRPr>
            </a:lvl7pPr>
            <a:lvl8pPr indent="0" lvl="7" marL="0" marR="0" rtl="0" algn="l">
              <a:spcBef>
                <a:spcPts val="0"/>
              </a:spcBef>
              <a:spcAft>
                <a:spcPts val="0"/>
              </a:spcAft>
              <a:buNone/>
              <a:defRPr b="0" i="0" sz="1400" u="none" cap="none" strike="noStrike">
                <a:solidFill>
                  <a:schemeClr val="dk2"/>
                </a:solidFill>
                <a:latin typeface="Arial"/>
                <a:ea typeface="Arial"/>
                <a:cs typeface="Arial"/>
                <a:sym typeface="Arial"/>
              </a:defRPr>
            </a:lvl8pPr>
            <a:lvl9pPr indent="0" lvl="8" marL="0" marR="0" rtl="0" algn="l">
              <a:spcBef>
                <a:spcPts val="0"/>
              </a:spcBef>
              <a:spcAft>
                <a:spcPts val="0"/>
              </a:spcAft>
              <a:buNone/>
              <a:defRPr b="0" i="0" sz="1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15" name="Google Shape;15;p1"/>
          <p:cNvCxnSpPr/>
          <p:nvPr/>
        </p:nvCxnSpPr>
        <p:spPr>
          <a:xfrm>
            <a:off x="457200" y="6353175"/>
            <a:ext cx="8229600" cy="0"/>
          </a:xfrm>
          <a:prstGeom prst="straightConnector1">
            <a:avLst/>
          </a:prstGeom>
          <a:noFill/>
          <a:ln cap="flat" cmpd="sng" w="9525">
            <a:solidFill>
              <a:schemeClr val="accent2"/>
            </a:solidFill>
            <a:prstDash val="dash"/>
            <a:round/>
            <a:headEnd len="med" w="med" type="none"/>
            <a:tailEnd len="med" w="med" type="none"/>
          </a:ln>
        </p:spPr>
      </p:cxnSp>
      <p:cxnSp>
        <p:nvCxnSpPr>
          <p:cNvPr id="16" name="Google Shape;16;p1"/>
          <p:cNvCxnSpPr/>
          <p:nvPr/>
        </p:nvCxnSpPr>
        <p:spPr>
          <a:xfrm>
            <a:off x="457200" y="1143000"/>
            <a:ext cx="8229600" cy="0"/>
          </a:xfrm>
          <a:prstGeom prst="straightConnector1">
            <a:avLst/>
          </a:prstGeom>
          <a:noFill/>
          <a:ln cap="flat" cmpd="sng" w="9525">
            <a:solidFill>
              <a:schemeClr val="accent2"/>
            </a:solidFill>
            <a:prstDash val="dash"/>
            <a:round/>
            <a:headEnd len="med" w="med" type="none"/>
            <a:tailEnd len="med" w="med" type="none"/>
          </a:ln>
        </p:spPr>
      </p:cxnSp>
      <p:sp>
        <p:nvSpPr>
          <p:cNvPr id="17" name="Google Shape;17;p1"/>
          <p:cNvSpPr/>
          <p:nvPr/>
        </p:nvSpPr>
        <p:spPr>
          <a:xfrm rot="5400000">
            <a:off x="419100" y="6467475"/>
            <a:ext cx="190500" cy="120650"/>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sp>
        <p:nvSpPr>
          <p:cNvPr id="137" name="Google Shape;137;p18"/>
          <p:cNvSpPr txBox="1"/>
          <p:nvPr>
            <p:ph idx="12" type="sldNum"/>
          </p:nvPr>
        </p:nvSpPr>
        <p:spPr>
          <a:xfrm>
            <a:off x="8556784" y="6333135"/>
            <a:ext cx="548700" cy="5248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37"/>
          <p:cNvSpPr txBox="1"/>
          <p:nvPr>
            <p:ph idx="12" type="sldNum"/>
          </p:nvPr>
        </p:nvSpPr>
        <p:spPr>
          <a:xfrm>
            <a:off x="8556784" y="6333133"/>
            <a:ext cx="548700" cy="524800"/>
          </a:xfrm>
          <a:prstGeom prst="rect">
            <a:avLst/>
          </a:prstGeom>
          <a:noFill/>
          <a:ln>
            <a:noFill/>
          </a:ln>
        </p:spPr>
        <p:txBody>
          <a:bodyPr anchorCtr="0" anchor="t"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0" name="Shape 350"/>
        <p:cNvGrpSpPr/>
        <p:nvPr/>
      </p:nvGrpSpPr>
      <p:grpSpPr>
        <a:xfrm>
          <a:off x="0" y="0"/>
          <a:ext cx="0" cy="0"/>
          <a:chOff x="0" y="0"/>
          <a:chExt cx="0" cy="0"/>
        </a:xfrm>
      </p:grpSpPr>
      <p:sp>
        <p:nvSpPr>
          <p:cNvPr id="351" name="Google Shape;351;p52"/>
          <p:cNvSpPr txBox="1"/>
          <p:nvPr>
            <p:ph idx="12" type="sldNum"/>
          </p:nvPr>
        </p:nvSpPr>
        <p:spPr>
          <a:xfrm>
            <a:off x="8556784" y="6333135"/>
            <a:ext cx="548700" cy="5248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chemeClr val="dk1"/>
              </a:buClr>
              <a:buSzPts val="1300"/>
              <a:buFont typeface="Calibri"/>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46.png"/><Relationship Id="rId13" Type="http://schemas.openxmlformats.org/officeDocument/2006/relationships/image" Target="../media/image34.png"/><Relationship Id="rId12" Type="http://schemas.openxmlformats.org/officeDocument/2006/relationships/image" Target="../media/image36.png"/><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37.png"/><Relationship Id="rId15" Type="http://schemas.openxmlformats.org/officeDocument/2006/relationships/image" Target="../media/image54.png"/><Relationship Id="rId14" Type="http://schemas.openxmlformats.org/officeDocument/2006/relationships/image" Target="../media/image15.jpg"/><Relationship Id="rId17" Type="http://schemas.openxmlformats.org/officeDocument/2006/relationships/image" Target="../media/image45.png"/><Relationship Id="rId16" Type="http://schemas.openxmlformats.org/officeDocument/2006/relationships/image" Target="../media/image43.png"/><Relationship Id="rId5" Type="http://schemas.openxmlformats.org/officeDocument/2006/relationships/image" Target="../media/image27.png"/><Relationship Id="rId6" Type="http://schemas.openxmlformats.org/officeDocument/2006/relationships/image" Target="../media/image30.png"/><Relationship Id="rId18" Type="http://schemas.openxmlformats.org/officeDocument/2006/relationships/image" Target="../media/image24.png"/><Relationship Id="rId7" Type="http://schemas.openxmlformats.org/officeDocument/2006/relationships/image" Target="../media/image40.png"/><Relationship Id="rId8"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 Id="rId3" Type="http://schemas.openxmlformats.org/officeDocument/2006/relationships/image" Target="../media/image52.png"/><Relationship Id="rId4" Type="http://schemas.openxmlformats.org/officeDocument/2006/relationships/image" Target="../media/image56.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 Id="rId3" Type="http://schemas.openxmlformats.org/officeDocument/2006/relationships/image" Target="../media/image52.png"/><Relationship Id="rId4" Type="http://schemas.openxmlformats.org/officeDocument/2006/relationships/image" Target="../media/image56.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60.png"/><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7.jpg"/><Relationship Id="rId5" Type="http://schemas.openxmlformats.org/officeDocument/2006/relationships/image" Target="../media/image50.png"/><Relationship Id="rId6" Type="http://schemas.openxmlformats.org/officeDocument/2006/relationships/image" Target="../media/image48.jpg"/><Relationship Id="rId7" Type="http://schemas.openxmlformats.org/officeDocument/2006/relationships/image" Target="../media/image51.png"/><Relationship Id="rId8" Type="http://schemas.openxmlformats.org/officeDocument/2006/relationships/image" Target="../media/image53.jpg"/></Relationships>
</file>

<file path=ppt/slides/_rels/slide15.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62.png"/><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image" Target="../media/image65.png"/><Relationship Id="rId4" Type="http://schemas.openxmlformats.org/officeDocument/2006/relationships/image" Target="../media/image66.png"/><Relationship Id="rId9" Type="http://schemas.openxmlformats.org/officeDocument/2006/relationships/image" Target="../media/image70.png"/><Relationship Id="rId5" Type="http://schemas.openxmlformats.org/officeDocument/2006/relationships/image" Target="../media/image58.png"/><Relationship Id="rId6" Type="http://schemas.openxmlformats.org/officeDocument/2006/relationships/image" Target="../media/image64.png"/><Relationship Id="rId7" Type="http://schemas.openxmlformats.org/officeDocument/2006/relationships/image" Target="../media/image76.png"/><Relationship Id="rId8" Type="http://schemas.openxmlformats.org/officeDocument/2006/relationships/image" Target="../media/image68.png"/></Relationships>
</file>

<file path=ppt/slides/_rels/slide16.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78.jpg"/><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image" Target="../media/image61.jpg"/><Relationship Id="rId4" Type="http://schemas.openxmlformats.org/officeDocument/2006/relationships/image" Target="../media/image63.png"/><Relationship Id="rId9" Type="http://schemas.openxmlformats.org/officeDocument/2006/relationships/image" Target="../media/image71.jpg"/><Relationship Id="rId5" Type="http://schemas.openxmlformats.org/officeDocument/2006/relationships/image" Target="../media/image67.jpg"/><Relationship Id="rId6" Type="http://schemas.openxmlformats.org/officeDocument/2006/relationships/image" Target="../media/image77.png"/><Relationship Id="rId7" Type="http://schemas.openxmlformats.org/officeDocument/2006/relationships/image" Target="../media/image72.jpg"/><Relationship Id="rId8" Type="http://schemas.openxmlformats.org/officeDocument/2006/relationships/image" Target="../media/image74.png"/></Relationships>
</file>

<file path=ppt/slides/_rels/slide17.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83.png"/><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image" Target="../media/image69.png"/><Relationship Id="rId4" Type="http://schemas.openxmlformats.org/officeDocument/2006/relationships/image" Target="../media/image59.png"/><Relationship Id="rId9" Type="http://schemas.openxmlformats.org/officeDocument/2006/relationships/image" Target="../media/image89.jpg"/><Relationship Id="rId5" Type="http://schemas.openxmlformats.org/officeDocument/2006/relationships/image" Target="../media/image73.jpg"/><Relationship Id="rId6" Type="http://schemas.openxmlformats.org/officeDocument/2006/relationships/image" Target="../media/image75.jpg"/><Relationship Id="rId7" Type="http://schemas.openxmlformats.org/officeDocument/2006/relationships/image" Target="../media/image79.jpg"/><Relationship Id="rId8" Type="http://schemas.openxmlformats.org/officeDocument/2006/relationships/image" Target="../media/image82.jpg"/></Relationships>
</file>

<file path=ppt/slides/_rels/slide18.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87.jpg"/><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image" Target="../media/image85.png"/><Relationship Id="rId4" Type="http://schemas.openxmlformats.org/officeDocument/2006/relationships/image" Target="../media/image80.jpg"/><Relationship Id="rId9" Type="http://schemas.openxmlformats.org/officeDocument/2006/relationships/image" Target="../media/image90.jpg"/><Relationship Id="rId5" Type="http://schemas.openxmlformats.org/officeDocument/2006/relationships/image" Target="../media/image92.jpg"/><Relationship Id="rId6" Type="http://schemas.openxmlformats.org/officeDocument/2006/relationships/image" Target="../media/image88.jpg"/><Relationship Id="rId7" Type="http://schemas.openxmlformats.org/officeDocument/2006/relationships/image" Target="../media/image84.jpg"/><Relationship Id="rId8" Type="http://schemas.openxmlformats.org/officeDocument/2006/relationships/image" Target="../media/image8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86.png"/><Relationship Id="rId4" Type="http://schemas.openxmlformats.org/officeDocument/2006/relationships/image" Target="../media/image94.png"/><Relationship Id="rId9" Type="http://schemas.openxmlformats.org/officeDocument/2006/relationships/image" Target="../media/image24.png"/><Relationship Id="rId5" Type="http://schemas.openxmlformats.org/officeDocument/2006/relationships/image" Target="../media/image95.png"/><Relationship Id="rId6" Type="http://schemas.openxmlformats.org/officeDocument/2006/relationships/image" Target="../media/image91.jpg"/><Relationship Id="rId7" Type="http://schemas.openxmlformats.org/officeDocument/2006/relationships/image" Target="../media/image93.jpg"/><Relationship Id="rId8" Type="http://schemas.openxmlformats.org/officeDocument/2006/relationships/image" Target="../media/image9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ukma.edu.ua/eng" TargetMode="External"/><Relationship Id="rId4" Type="http://schemas.openxmlformats.org/officeDocument/2006/relationships/hyperlink" Target="https://isolutions.com.ua/" TargetMode="External"/><Relationship Id="rId5" Type="http://schemas.openxmlformats.org/officeDocument/2006/relationships/hyperlink" Target="https://aei.org.ua/" TargetMode="External"/><Relationship Id="rId6" Type="http://schemas.openxmlformats.org/officeDocument/2006/relationships/hyperlink" Target="https://kau.org.ua/en" TargetMode="External"/><Relationship Id="rId7"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0.xml"/><Relationship Id="rId3" Type="http://schemas.openxmlformats.org/officeDocument/2006/relationships/image" Target="../media/image86.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1.xml"/><Relationship Id="rId3" Type="http://schemas.openxmlformats.org/officeDocument/2006/relationships/image" Target="../media/image103.png"/><Relationship Id="rId4" Type="http://schemas.openxmlformats.org/officeDocument/2006/relationships/image" Target="../media/image102.png"/><Relationship Id="rId5" Type="http://schemas.openxmlformats.org/officeDocument/2006/relationships/hyperlink" Target="https://github.com/smart-data-models" TargetMode="External"/><Relationship Id="rId6" Type="http://schemas.openxmlformats.org/officeDocument/2006/relationships/image" Target="../media/image96.png"/><Relationship Id="rId7" Type="http://schemas.openxmlformats.org/officeDocument/2006/relationships/image" Target="../media/image101.png"/><Relationship Id="rId8"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98.png"/><Relationship Id="rId4" Type="http://schemas.openxmlformats.org/officeDocument/2006/relationships/image" Target="../media/image104.png"/><Relationship Id="rId9" Type="http://schemas.openxmlformats.org/officeDocument/2006/relationships/image" Target="../media/image110.png"/><Relationship Id="rId5" Type="http://schemas.openxmlformats.org/officeDocument/2006/relationships/image" Target="../media/image106.jp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107.png"/></Relationships>
</file>

<file path=ppt/slides/_rels/slide24.xml.rels><?xml version="1.0" encoding="UTF-8" standalone="yes"?><Relationships xmlns="http://schemas.openxmlformats.org/package/2006/relationships"><Relationship Id="rId11" Type="http://schemas.openxmlformats.org/officeDocument/2006/relationships/image" Target="../media/image108.png"/><Relationship Id="rId10" Type="http://schemas.openxmlformats.org/officeDocument/2006/relationships/image" Target="../media/image105.jpg"/><Relationship Id="rId13" Type="http://schemas.openxmlformats.org/officeDocument/2006/relationships/image" Target="../media/image24.png"/><Relationship Id="rId12" Type="http://schemas.openxmlformats.org/officeDocument/2006/relationships/image" Target="../media/image109.png"/><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98.png"/><Relationship Id="rId4" Type="http://schemas.openxmlformats.org/officeDocument/2006/relationships/image" Target="../media/image104.png"/><Relationship Id="rId9" Type="http://schemas.openxmlformats.org/officeDocument/2006/relationships/image" Target="../media/image110.png"/><Relationship Id="rId5" Type="http://schemas.openxmlformats.org/officeDocument/2006/relationships/image" Target="../media/image106.jp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10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114.png"/><Relationship Id="rId4" Type="http://schemas.openxmlformats.org/officeDocument/2006/relationships/image" Target="../media/image111.png"/><Relationship Id="rId5" Type="http://schemas.openxmlformats.org/officeDocument/2006/relationships/image" Target="../media/image116.png"/><Relationship Id="rId6" Type="http://schemas.openxmlformats.org/officeDocument/2006/relationships/image" Target="../media/image125.png"/><Relationship Id="rId7" Type="http://schemas.openxmlformats.org/officeDocument/2006/relationships/image" Target="../media/image24.png"/></Relationships>
</file>

<file path=ppt/slides/_rels/slide26.xml.rels><?xml version="1.0" encoding="UTF-8" standalone="yes"?><Relationships xmlns="http://schemas.openxmlformats.org/package/2006/relationships"><Relationship Id="rId11" Type="http://schemas.openxmlformats.org/officeDocument/2006/relationships/image" Target="../media/image113.png"/><Relationship Id="rId10" Type="http://schemas.openxmlformats.org/officeDocument/2006/relationships/hyperlink" Target="https://www.gsma.com/iot/iot-big-data-technical-resources/" TargetMode="External"/><Relationship Id="rId12" Type="http://schemas.openxmlformats.org/officeDocument/2006/relationships/image" Target="../media/image24.png"/><Relationship Id="rId1" Type="http://schemas.openxmlformats.org/officeDocument/2006/relationships/slideLayout" Target="../slideLayouts/slideLayout36.xml"/><Relationship Id="rId2" Type="http://schemas.openxmlformats.org/officeDocument/2006/relationships/notesSlide" Target="../notesSlides/notesSlide26.xml"/><Relationship Id="rId3" Type="http://schemas.openxmlformats.org/officeDocument/2006/relationships/image" Target="../media/image120.png"/><Relationship Id="rId4" Type="http://schemas.openxmlformats.org/officeDocument/2006/relationships/image" Target="../media/image117.png"/><Relationship Id="rId9" Type="http://schemas.openxmlformats.org/officeDocument/2006/relationships/image" Target="../media/image115.png"/><Relationship Id="rId5" Type="http://schemas.openxmlformats.org/officeDocument/2006/relationships/hyperlink" Target="https://github.com/smart-data-models" TargetMode="External"/><Relationship Id="rId6" Type="http://schemas.openxmlformats.org/officeDocument/2006/relationships/image" Target="../media/image124.png"/><Relationship Id="rId7" Type="http://schemas.openxmlformats.org/officeDocument/2006/relationships/hyperlink" Target="https://www.etsi.org/committee/cim" TargetMode="External"/><Relationship Id="rId8" Type="http://schemas.openxmlformats.org/officeDocument/2006/relationships/hyperlink" Target="https://www.etsi.org/deliver/etsi_gs/CIM/001_099/009/01.02.02_60/gs_CIM009v010202p.pdf" TargetMode="External"/></Relationships>
</file>

<file path=ppt/slides/_rels/slide27.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36.xml"/><Relationship Id="rId2" Type="http://schemas.openxmlformats.org/officeDocument/2006/relationships/notesSlide" Target="../notesSlides/notesSlide27.xml"/><Relationship Id="rId3" Type="http://schemas.openxmlformats.org/officeDocument/2006/relationships/image" Target="../media/image120.png"/><Relationship Id="rId4" Type="http://schemas.openxmlformats.org/officeDocument/2006/relationships/image" Target="../media/image117.png"/><Relationship Id="rId9" Type="http://schemas.openxmlformats.org/officeDocument/2006/relationships/image" Target="../media/image118.png"/><Relationship Id="rId5" Type="http://schemas.openxmlformats.org/officeDocument/2006/relationships/hyperlink" Target="https://ec.europa.eu/cefdigital/wiki/display/CEFDIGITAL/Context+Broker" TargetMode="External"/><Relationship Id="rId6" Type="http://schemas.openxmlformats.org/officeDocument/2006/relationships/image" Target="../media/image122.png"/><Relationship Id="rId7" Type="http://schemas.openxmlformats.org/officeDocument/2006/relationships/hyperlink" Target="https://iudx.org.in/" TargetMode="External"/><Relationship Id="rId8" Type="http://schemas.openxmlformats.org/officeDocument/2006/relationships/hyperlink" Target="https://github.com/smart-data-model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xml"/><Relationship Id="rId3" Type="http://schemas.openxmlformats.org/officeDocument/2006/relationships/image" Target="../media/image126.png"/><Relationship Id="rId4" Type="http://schemas.openxmlformats.org/officeDocument/2006/relationships/image" Target="../media/image112.png"/><Relationship Id="rId5" Type="http://schemas.openxmlformats.org/officeDocument/2006/relationships/image" Target="../media/image121.png"/><Relationship Id="rId6" Type="http://schemas.openxmlformats.org/officeDocument/2006/relationships/image" Target="../media/image119.png"/><Relationship Id="rId7" Type="http://schemas.openxmlformats.org/officeDocument/2006/relationships/image" Target="../media/image24.png"/></Relationships>
</file>

<file path=ppt/slides/_rels/slide29.xml.rels><?xml version="1.0" encoding="UTF-8" standalone="yes"?><Relationships xmlns="http://schemas.openxmlformats.org/package/2006/relationships"><Relationship Id="rId20" Type="http://schemas.openxmlformats.org/officeDocument/2006/relationships/image" Target="../media/image142.png"/><Relationship Id="rId11" Type="http://schemas.openxmlformats.org/officeDocument/2006/relationships/image" Target="../media/image144.png"/><Relationship Id="rId22" Type="http://schemas.openxmlformats.org/officeDocument/2006/relationships/image" Target="../media/image139.png"/><Relationship Id="rId10" Type="http://schemas.openxmlformats.org/officeDocument/2006/relationships/image" Target="../media/image137.png"/><Relationship Id="rId21" Type="http://schemas.openxmlformats.org/officeDocument/2006/relationships/image" Target="../media/image147.png"/><Relationship Id="rId13" Type="http://schemas.openxmlformats.org/officeDocument/2006/relationships/image" Target="../media/image134.png"/><Relationship Id="rId12" Type="http://schemas.openxmlformats.org/officeDocument/2006/relationships/image" Target="../media/image132.png"/><Relationship Id="rId23" Type="http://schemas.openxmlformats.org/officeDocument/2006/relationships/image" Target="../media/image143.png"/><Relationship Id="rId1" Type="http://schemas.openxmlformats.org/officeDocument/2006/relationships/slideLayout" Target="../slideLayouts/slideLayout49.xml"/><Relationship Id="rId2" Type="http://schemas.openxmlformats.org/officeDocument/2006/relationships/notesSlide" Target="../notesSlides/notesSlide29.xml"/><Relationship Id="rId3" Type="http://schemas.openxmlformats.org/officeDocument/2006/relationships/image" Target="../media/image123.png"/><Relationship Id="rId4" Type="http://schemas.openxmlformats.org/officeDocument/2006/relationships/image" Target="../media/image127.png"/><Relationship Id="rId9" Type="http://schemas.openxmlformats.org/officeDocument/2006/relationships/image" Target="../media/image140.png"/><Relationship Id="rId15" Type="http://schemas.openxmlformats.org/officeDocument/2006/relationships/image" Target="../media/image135.png"/><Relationship Id="rId14" Type="http://schemas.openxmlformats.org/officeDocument/2006/relationships/image" Target="../media/image136.png"/><Relationship Id="rId17" Type="http://schemas.openxmlformats.org/officeDocument/2006/relationships/image" Target="../media/image141.png"/><Relationship Id="rId16" Type="http://schemas.openxmlformats.org/officeDocument/2006/relationships/image" Target="../media/image145.png"/><Relationship Id="rId5" Type="http://schemas.openxmlformats.org/officeDocument/2006/relationships/image" Target="../media/image129.png"/><Relationship Id="rId19" Type="http://schemas.openxmlformats.org/officeDocument/2006/relationships/image" Target="../media/image131.png"/><Relationship Id="rId6" Type="http://schemas.openxmlformats.org/officeDocument/2006/relationships/image" Target="../media/image130.png"/><Relationship Id="rId18" Type="http://schemas.openxmlformats.org/officeDocument/2006/relationships/image" Target="../media/image146.png"/><Relationship Id="rId7" Type="http://schemas.openxmlformats.org/officeDocument/2006/relationships/image" Target="../media/image128.png"/><Relationship Id="rId8" Type="http://schemas.openxmlformats.org/officeDocument/2006/relationships/image" Target="../media/image1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oftengi.com/" TargetMode="External"/><Relationship Id="rId4" Type="http://schemas.openxmlformats.org/officeDocument/2006/relationships/image" Target="../media/image24.png"/><Relationship Id="rId5" Type="http://schemas.openxmlformats.org/officeDocument/2006/relationships/hyperlink" Target="http://softengi.com/" TargetMode="External"/><Relationship Id="rId6" Type="http://schemas.openxmlformats.org/officeDocument/2006/relationships/hyperlink" Target="https://482.solution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hyperlink" Target="mailto:fintech.lab@ukma.edu.ua" TargetMode="External"/><Relationship Id="rId4" Type="http://schemas.openxmlformats.org/officeDocument/2006/relationships/image" Target="../media/image16.png"/><Relationship Id="rId5" Type="http://schemas.openxmlformats.org/officeDocument/2006/relationships/hyperlink" Target="http://cloud-5.bitp.kiev.ua/?page_id=1339&amp;lang=en" TargetMode="External"/><Relationship Id="rId6" Type="http://schemas.openxmlformats.org/officeDocument/2006/relationships/hyperlink" Target="http://cloud-5.bitp.kiev.ua/?page_id=1339&amp;lang=en" TargetMode="External"/><Relationship Id="rId7" Type="http://schemas.openxmlformats.org/officeDocument/2006/relationships/hyperlink" Target="http://cloud-5.bitp.kiev.ua/?page_id=1339&amp;lang=en" TargetMode="External"/><Relationship Id="rId8" Type="http://schemas.openxmlformats.org/officeDocument/2006/relationships/image" Target="../media/image1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42.png"/><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26.png"/><Relationship Id="rId7" Type="http://schemas.openxmlformats.org/officeDocument/2006/relationships/image" Target="../media/image31.png"/><Relationship Id="rId8" Type="http://schemas.openxmlformats.org/officeDocument/2006/relationships/image" Target="../media/image3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38.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34.png"/><Relationship Id="rId13" Type="http://schemas.openxmlformats.org/officeDocument/2006/relationships/image" Target="../media/image46.png"/><Relationship Id="rId12" Type="http://schemas.openxmlformats.org/officeDocument/2006/relationships/image" Target="../media/image44.png"/><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36.png"/><Relationship Id="rId15" Type="http://schemas.openxmlformats.org/officeDocument/2006/relationships/image" Target="../media/image45.png"/><Relationship Id="rId14" Type="http://schemas.openxmlformats.org/officeDocument/2006/relationships/image" Target="../media/image43.png"/><Relationship Id="rId16" Type="http://schemas.openxmlformats.org/officeDocument/2006/relationships/image" Target="../media/image24.png"/><Relationship Id="rId5" Type="http://schemas.openxmlformats.org/officeDocument/2006/relationships/image" Target="../media/image40.png"/><Relationship Id="rId6" Type="http://schemas.openxmlformats.org/officeDocument/2006/relationships/image" Target="../media/image35.png"/><Relationship Id="rId7" Type="http://schemas.openxmlformats.org/officeDocument/2006/relationships/image" Target="../media/image37.png"/><Relationship Id="rId8"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47.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0"/>
          <p:cNvSpPr txBox="1"/>
          <p:nvPr>
            <p:ph type="ctrTitle"/>
          </p:nvPr>
        </p:nvSpPr>
        <p:spPr>
          <a:xfrm>
            <a:off x="1259632" y="3789040"/>
            <a:ext cx="6858000" cy="990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2400">
                <a:solidFill>
                  <a:srgbClr val="666666"/>
                </a:solidFill>
                <a:latin typeface="Open Sans"/>
                <a:ea typeface="Open Sans"/>
                <a:cs typeface="Open Sans"/>
                <a:sym typeface="Open Sans"/>
              </a:rPr>
              <a:t>Центр цифрових інновацій</a:t>
            </a:r>
            <a:endParaRPr sz="2400">
              <a:solidFill>
                <a:srgbClr val="666666"/>
              </a:solidFill>
              <a:latin typeface="Open Sans"/>
              <a:ea typeface="Open Sans"/>
              <a:cs typeface="Open Sans"/>
              <a:sym typeface="Open Sans"/>
            </a:endParaRPr>
          </a:p>
          <a:p>
            <a:pPr indent="0" lvl="0" marL="0" rtl="0" algn="ctr">
              <a:spcBef>
                <a:spcPts val="0"/>
              </a:spcBef>
              <a:spcAft>
                <a:spcPts val="0"/>
              </a:spcAft>
              <a:buNone/>
            </a:pPr>
            <a:r>
              <a:rPr lang="en-US" sz="2400">
                <a:latin typeface="Arial"/>
                <a:ea typeface="Arial"/>
                <a:cs typeface="Arial"/>
                <a:sym typeface="Arial"/>
              </a:rPr>
              <a:t>NOSC-UA DIH</a:t>
            </a:r>
            <a:br>
              <a:rPr lang="en-US" sz="2400">
                <a:solidFill>
                  <a:srgbClr val="666666"/>
                </a:solidFill>
                <a:latin typeface="Open Sans"/>
                <a:ea typeface="Open Sans"/>
                <a:cs typeface="Open Sans"/>
                <a:sym typeface="Open Sans"/>
              </a:rPr>
            </a:br>
            <a:endParaRPr/>
          </a:p>
        </p:txBody>
      </p:sp>
      <p:sp>
        <p:nvSpPr>
          <p:cNvPr id="469" name="Google Shape;469;p70"/>
          <p:cNvSpPr/>
          <p:nvPr/>
        </p:nvSpPr>
        <p:spPr>
          <a:xfrm>
            <a:off x="2915816" y="5160566"/>
            <a:ext cx="4572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rPr>
              <a:t>Кирило Гороховський, СТО</a:t>
            </a:r>
            <a:br>
              <a:rPr b="0" i="0" lang="en-US" sz="2400" u="none" cap="none" strike="noStrike">
                <a:solidFill>
                  <a:schemeClr val="dk1"/>
                </a:solidFill>
                <a:latin typeface="Arial"/>
                <a:ea typeface="Arial"/>
                <a:cs typeface="Arial"/>
                <a:sym typeface="Arial"/>
              </a:rPr>
            </a:br>
            <a:endParaRPr sz="2400">
              <a:solidFill>
                <a:schemeClr val="dk1"/>
              </a:solidFill>
              <a:latin typeface="Arial"/>
              <a:ea typeface="Arial"/>
              <a:cs typeface="Arial"/>
              <a:sym typeface="Arial"/>
            </a:endParaRPr>
          </a:p>
        </p:txBody>
      </p:sp>
      <p:pic>
        <p:nvPicPr>
          <p:cNvPr descr="https://lh3.googleusercontent.com/isA65x6WC3pz88tybVnVk0D5Rne0B7OXGZiG2mkL73CidfrSakfuzUa7xUFGt2NhhbqQtW9BoUHZr_B8IE5lz5LJXFSZDXd1EvjmESAUXToS1-MgUo9ffbH45RUtZFYiDKRY9TxX" id="470" name="Google Shape;470;p70"/>
          <p:cNvPicPr preferRelativeResize="0"/>
          <p:nvPr/>
        </p:nvPicPr>
        <p:blipFill rotWithShape="1">
          <a:blip r:embed="rId3">
            <a:alphaModFix/>
          </a:blip>
          <a:srcRect b="0" l="0" r="0" t="0"/>
          <a:stretch/>
        </p:blipFill>
        <p:spPr>
          <a:xfrm>
            <a:off x="827584" y="44624"/>
            <a:ext cx="3363489" cy="3363490"/>
          </a:xfrm>
          <a:prstGeom prst="rect">
            <a:avLst/>
          </a:prstGeom>
          <a:noFill/>
          <a:ln>
            <a:noFill/>
          </a:ln>
        </p:spPr>
      </p:pic>
      <p:pic>
        <p:nvPicPr>
          <p:cNvPr id="471" name="Google Shape;471;p70"/>
          <p:cNvPicPr preferRelativeResize="0"/>
          <p:nvPr/>
        </p:nvPicPr>
        <p:blipFill>
          <a:blip r:embed="rId4">
            <a:alphaModFix/>
          </a:blip>
          <a:stretch>
            <a:fillRect/>
          </a:stretch>
        </p:blipFill>
        <p:spPr>
          <a:xfrm>
            <a:off x="6867524" y="166663"/>
            <a:ext cx="1457325" cy="1457325"/>
          </a:xfrm>
          <a:prstGeom prst="rect">
            <a:avLst/>
          </a:prstGeom>
          <a:noFill/>
          <a:ln>
            <a:noFill/>
          </a:ln>
        </p:spPr>
      </p:pic>
      <p:pic>
        <p:nvPicPr>
          <p:cNvPr id="472" name="Google Shape;472;p70"/>
          <p:cNvPicPr preferRelativeResize="0"/>
          <p:nvPr/>
        </p:nvPicPr>
        <p:blipFill>
          <a:blip r:embed="rId5">
            <a:alphaModFix/>
          </a:blip>
          <a:stretch>
            <a:fillRect/>
          </a:stretch>
        </p:blipFill>
        <p:spPr>
          <a:xfrm>
            <a:off x="4886400" y="166675"/>
            <a:ext cx="1488891" cy="1457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9"/>
          <p:cNvSpPr txBox="1"/>
          <p:nvPr>
            <p:ph type="ctrTitle"/>
          </p:nvPr>
        </p:nvSpPr>
        <p:spPr>
          <a:xfrm>
            <a:off x="359054" y="3119453"/>
            <a:ext cx="8425500" cy="1062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lang="en-US"/>
              <a:t>How data space building blocks are materialized in i4Trust</a:t>
            </a:r>
            <a:endParaRPr/>
          </a:p>
        </p:txBody>
      </p:sp>
      <p:sp>
        <p:nvSpPr>
          <p:cNvPr id="612" name="Google Shape;612;p79"/>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descr="https://lh3.googleusercontent.com/isA65x6WC3pz88tybVnVk0D5Rne0B7OXGZiG2mkL73CidfrSakfuzUa7xUFGt2NhhbqQtW9BoUHZr_B8IE5lz5LJXFSZDXd1EvjmESAUXToS1-MgUo9ffbH45RUtZFYiDKRY9TxX" id="613" name="Google Shape;613;p79"/>
          <p:cNvPicPr preferRelativeResize="0"/>
          <p:nvPr/>
        </p:nvPicPr>
        <p:blipFill rotWithShape="1">
          <a:blip r:embed="rId3">
            <a:alphaModFix/>
          </a:blip>
          <a:srcRect b="0" l="0" r="0" t="0"/>
          <a:stretch/>
        </p:blipFill>
        <p:spPr>
          <a:xfrm>
            <a:off x="0" y="5417925"/>
            <a:ext cx="1440159" cy="14401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0"/>
          <p:cNvSpPr txBox="1"/>
          <p:nvPr>
            <p:ph type="title"/>
          </p:nvPr>
        </p:nvSpPr>
        <p:spPr>
          <a:xfrm>
            <a:off x="359054" y="360000"/>
            <a:ext cx="8099100" cy="1006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US"/>
              <a:t>i4Trust: open source, mature technologies</a:t>
            </a:r>
            <a:endParaRPr/>
          </a:p>
        </p:txBody>
      </p:sp>
      <p:sp>
        <p:nvSpPr>
          <p:cNvPr id="619" name="Google Shape;619;p80"/>
          <p:cNvSpPr/>
          <p:nvPr/>
        </p:nvSpPr>
        <p:spPr>
          <a:xfrm>
            <a:off x="4801233" y="2192443"/>
            <a:ext cx="2046300" cy="736800"/>
          </a:xfrm>
          <a:prstGeom prst="rect">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620" name="Google Shape;620;p80"/>
          <p:cNvSpPr txBox="1"/>
          <p:nvPr/>
        </p:nvSpPr>
        <p:spPr>
          <a:xfrm>
            <a:off x="5151156" y="2332761"/>
            <a:ext cx="1650600" cy="4563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Metadata &amp; </a:t>
            </a:r>
            <a:br>
              <a:rPr b="1" i="0" lang="en-US" sz="1000" u="none" cap="none" strike="noStrike">
                <a:solidFill>
                  <a:srgbClr val="002060"/>
                </a:solidFill>
                <a:latin typeface="Arial"/>
                <a:ea typeface="Arial"/>
                <a:cs typeface="Arial"/>
                <a:sym typeface="Arial"/>
              </a:rPr>
            </a:br>
            <a:r>
              <a:rPr b="1" i="0" lang="en-US" sz="1000" u="none" cap="none" strike="noStrike">
                <a:solidFill>
                  <a:srgbClr val="002060"/>
                </a:solidFill>
                <a:latin typeface="Arial"/>
                <a:ea typeface="Arial"/>
                <a:cs typeface="Arial"/>
                <a:sym typeface="Arial"/>
              </a:rPr>
              <a:t>Discovery Services</a:t>
            </a:r>
            <a:endParaRPr b="0" i="0" sz="1000" u="none" cap="none" strike="noStrike">
              <a:solidFill>
                <a:srgbClr val="000000"/>
              </a:solidFill>
              <a:latin typeface="Arial"/>
              <a:ea typeface="Arial"/>
              <a:cs typeface="Arial"/>
              <a:sym typeface="Arial"/>
            </a:endParaRPr>
          </a:p>
        </p:txBody>
      </p:sp>
      <p:grpSp>
        <p:nvGrpSpPr>
          <p:cNvPr id="621" name="Google Shape;621;p80"/>
          <p:cNvGrpSpPr/>
          <p:nvPr/>
        </p:nvGrpSpPr>
        <p:grpSpPr>
          <a:xfrm>
            <a:off x="4866875" y="2230707"/>
            <a:ext cx="439751" cy="660272"/>
            <a:chOff x="6300706" y="2859357"/>
            <a:chExt cx="586413" cy="660272"/>
          </a:xfrm>
        </p:grpSpPr>
        <p:pic>
          <p:nvPicPr>
            <p:cNvPr id="622" name="Google Shape;622;p80"/>
            <p:cNvPicPr preferRelativeResize="0"/>
            <p:nvPr/>
          </p:nvPicPr>
          <p:blipFill rotWithShape="1">
            <a:blip r:embed="rId3">
              <a:alphaModFix/>
            </a:blip>
            <a:srcRect b="0" l="0" r="0" t="0"/>
            <a:stretch/>
          </p:blipFill>
          <p:spPr>
            <a:xfrm>
              <a:off x="6300706" y="2859357"/>
              <a:ext cx="586413" cy="660272"/>
            </a:xfrm>
            <a:prstGeom prst="rect">
              <a:avLst/>
            </a:prstGeom>
            <a:noFill/>
            <a:ln>
              <a:noFill/>
            </a:ln>
          </p:spPr>
        </p:pic>
        <p:pic>
          <p:nvPicPr>
            <p:cNvPr id="623" name="Google Shape;623;p80"/>
            <p:cNvPicPr preferRelativeResize="0"/>
            <p:nvPr/>
          </p:nvPicPr>
          <p:blipFill rotWithShape="1">
            <a:blip r:embed="rId4">
              <a:alphaModFix/>
            </a:blip>
            <a:srcRect b="0" l="0" r="0" t="0"/>
            <a:stretch/>
          </p:blipFill>
          <p:spPr>
            <a:xfrm>
              <a:off x="6491628" y="3043734"/>
              <a:ext cx="260838" cy="302342"/>
            </a:xfrm>
            <a:prstGeom prst="rect">
              <a:avLst/>
            </a:prstGeom>
            <a:noFill/>
            <a:ln>
              <a:noFill/>
            </a:ln>
          </p:spPr>
        </p:pic>
      </p:grpSp>
      <p:sp>
        <p:nvSpPr>
          <p:cNvPr id="624" name="Google Shape;624;p80"/>
          <p:cNvSpPr/>
          <p:nvPr/>
        </p:nvSpPr>
        <p:spPr>
          <a:xfrm>
            <a:off x="2626892" y="3107117"/>
            <a:ext cx="2046300" cy="736800"/>
          </a:xfrm>
          <a:prstGeom prst="rect">
            <a:avLst/>
          </a:prstGeom>
          <a:solidFill>
            <a:srgbClr val="FFF6CC"/>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625" name="Google Shape;625;p80"/>
          <p:cNvSpPr txBox="1"/>
          <p:nvPr/>
        </p:nvSpPr>
        <p:spPr>
          <a:xfrm>
            <a:off x="3505955" y="3239201"/>
            <a:ext cx="1113300" cy="4725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Trusted Exchange</a:t>
            </a:r>
            <a:endParaRPr b="0" i="0" sz="1000" u="none" cap="none" strike="noStrike">
              <a:solidFill>
                <a:srgbClr val="000000"/>
              </a:solidFill>
              <a:latin typeface="Arial"/>
              <a:ea typeface="Arial"/>
              <a:cs typeface="Arial"/>
              <a:sym typeface="Arial"/>
            </a:endParaRPr>
          </a:p>
        </p:txBody>
      </p:sp>
      <p:pic>
        <p:nvPicPr>
          <p:cNvPr id="626" name="Google Shape;626;p80"/>
          <p:cNvPicPr preferRelativeResize="0"/>
          <p:nvPr/>
        </p:nvPicPr>
        <p:blipFill rotWithShape="1">
          <a:blip r:embed="rId5">
            <a:alphaModFix/>
          </a:blip>
          <a:srcRect b="0" l="0" r="0" t="0"/>
          <a:stretch/>
        </p:blipFill>
        <p:spPr>
          <a:xfrm>
            <a:off x="2695893" y="3185378"/>
            <a:ext cx="398825" cy="616458"/>
          </a:xfrm>
          <a:prstGeom prst="rect">
            <a:avLst/>
          </a:prstGeom>
          <a:noFill/>
          <a:ln>
            <a:noFill/>
          </a:ln>
        </p:spPr>
      </p:pic>
      <p:sp>
        <p:nvSpPr>
          <p:cNvPr id="627" name="Google Shape;627;p80"/>
          <p:cNvSpPr/>
          <p:nvPr/>
        </p:nvSpPr>
        <p:spPr>
          <a:xfrm>
            <a:off x="452550" y="2192443"/>
            <a:ext cx="2046300" cy="7368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628" name="Google Shape;628;p80"/>
          <p:cNvSpPr txBox="1"/>
          <p:nvPr/>
        </p:nvSpPr>
        <p:spPr>
          <a:xfrm>
            <a:off x="1229485" y="2281969"/>
            <a:ext cx="1223700" cy="5703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Data Models &amp; </a:t>
            </a:r>
            <a:br>
              <a:rPr b="1" i="0" lang="en-US" sz="1000" u="none" cap="none" strike="noStrike">
                <a:solidFill>
                  <a:srgbClr val="002060"/>
                </a:solidFill>
                <a:latin typeface="Arial"/>
                <a:ea typeface="Arial"/>
                <a:cs typeface="Arial"/>
                <a:sym typeface="Arial"/>
              </a:rPr>
            </a:br>
            <a:r>
              <a:rPr b="1" i="0" lang="en-US" sz="1000" u="none" cap="none" strike="noStrike">
                <a:solidFill>
                  <a:srgbClr val="002060"/>
                </a:solidFill>
                <a:latin typeface="Arial"/>
                <a:ea typeface="Arial"/>
                <a:cs typeface="Arial"/>
                <a:sym typeface="Arial"/>
              </a:rPr>
              <a:t>formats</a:t>
            </a:r>
            <a:endParaRPr b="0" i="0" sz="1000" u="none" cap="none" strike="noStrike">
              <a:solidFill>
                <a:srgbClr val="000000"/>
              </a:solidFill>
              <a:latin typeface="Arial"/>
              <a:ea typeface="Arial"/>
              <a:cs typeface="Arial"/>
              <a:sym typeface="Arial"/>
            </a:endParaRPr>
          </a:p>
        </p:txBody>
      </p:sp>
      <p:pic>
        <p:nvPicPr>
          <p:cNvPr id="629" name="Google Shape;629;p80"/>
          <p:cNvPicPr preferRelativeResize="0"/>
          <p:nvPr/>
        </p:nvPicPr>
        <p:blipFill rotWithShape="1">
          <a:blip r:embed="rId6">
            <a:alphaModFix/>
          </a:blip>
          <a:srcRect b="0" l="0" r="0" t="0"/>
          <a:stretch/>
        </p:blipFill>
        <p:spPr>
          <a:xfrm>
            <a:off x="552512" y="2232573"/>
            <a:ext cx="423068" cy="653929"/>
          </a:xfrm>
          <a:prstGeom prst="rect">
            <a:avLst/>
          </a:prstGeom>
          <a:noFill/>
          <a:ln>
            <a:noFill/>
          </a:ln>
        </p:spPr>
      </p:pic>
      <p:sp>
        <p:nvSpPr>
          <p:cNvPr id="630" name="Google Shape;630;p80"/>
          <p:cNvSpPr/>
          <p:nvPr/>
        </p:nvSpPr>
        <p:spPr>
          <a:xfrm>
            <a:off x="452550" y="3107117"/>
            <a:ext cx="2046300" cy="7368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631" name="Google Shape;631;p80"/>
          <p:cNvSpPr txBox="1"/>
          <p:nvPr/>
        </p:nvSpPr>
        <p:spPr>
          <a:xfrm>
            <a:off x="1178368" y="3238949"/>
            <a:ext cx="1252200" cy="4731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Data Exchange API</a:t>
            </a:r>
            <a:endParaRPr b="0" i="0" sz="1000" u="none" cap="none" strike="noStrike">
              <a:solidFill>
                <a:srgbClr val="000000"/>
              </a:solidFill>
              <a:latin typeface="Arial"/>
              <a:ea typeface="Arial"/>
              <a:cs typeface="Arial"/>
              <a:sym typeface="Arial"/>
            </a:endParaRPr>
          </a:p>
        </p:txBody>
      </p:sp>
      <p:pic>
        <p:nvPicPr>
          <p:cNvPr id="632" name="Google Shape;632;p80"/>
          <p:cNvPicPr preferRelativeResize="0"/>
          <p:nvPr/>
        </p:nvPicPr>
        <p:blipFill rotWithShape="1">
          <a:blip r:embed="rId7">
            <a:alphaModFix/>
          </a:blip>
          <a:srcRect b="0" l="0" r="0" t="0"/>
          <a:stretch/>
        </p:blipFill>
        <p:spPr>
          <a:xfrm>
            <a:off x="567912" y="3249157"/>
            <a:ext cx="306102" cy="473139"/>
          </a:xfrm>
          <a:prstGeom prst="rect">
            <a:avLst/>
          </a:prstGeom>
          <a:noFill/>
          <a:ln>
            <a:noFill/>
          </a:ln>
        </p:spPr>
      </p:pic>
      <p:sp>
        <p:nvSpPr>
          <p:cNvPr id="633" name="Google Shape;633;p80"/>
          <p:cNvSpPr/>
          <p:nvPr/>
        </p:nvSpPr>
        <p:spPr>
          <a:xfrm>
            <a:off x="452550" y="4030797"/>
            <a:ext cx="2046300" cy="7368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634" name="Google Shape;634;p80"/>
          <p:cNvSpPr txBox="1"/>
          <p:nvPr/>
        </p:nvSpPr>
        <p:spPr>
          <a:xfrm>
            <a:off x="1400808" y="4137711"/>
            <a:ext cx="1033800" cy="522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Provenance &amp; Traceability</a:t>
            </a:r>
            <a:endParaRPr b="0" i="0" sz="1000" u="none" cap="none" strike="noStrike">
              <a:solidFill>
                <a:srgbClr val="000000"/>
              </a:solidFill>
              <a:latin typeface="Arial"/>
              <a:ea typeface="Arial"/>
              <a:cs typeface="Arial"/>
              <a:sym typeface="Arial"/>
            </a:endParaRPr>
          </a:p>
        </p:txBody>
      </p:sp>
      <p:sp>
        <p:nvSpPr>
          <p:cNvPr id="635" name="Google Shape;635;p80"/>
          <p:cNvSpPr/>
          <p:nvPr/>
        </p:nvSpPr>
        <p:spPr>
          <a:xfrm>
            <a:off x="2626892" y="4030797"/>
            <a:ext cx="2046300" cy="736800"/>
          </a:xfrm>
          <a:prstGeom prst="rect">
            <a:avLst/>
          </a:prstGeom>
          <a:solidFill>
            <a:srgbClr val="FFF6CC"/>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636" name="Google Shape;636;p80"/>
          <p:cNvSpPr txBox="1"/>
          <p:nvPr/>
        </p:nvSpPr>
        <p:spPr>
          <a:xfrm>
            <a:off x="3004573" y="4142613"/>
            <a:ext cx="1614600" cy="5751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Access &amp; Usage Control/Policies</a:t>
            </a:r>
            <a:endParaRPr b="0" i="0" sz="1000" u="none" cap="none" strike="noStrike">
              <a:solidFill>
                <a:srgbClr val="000000"/>
              </a:solidFill>
              <a:latin typeface="Arial"/>
              <a:ea typeface="Arial"/>
              <a:cs typeface="Arial"/>
              <a:sym typeface="Arial"/>
            </a:endParaRPr>
          </a:p>
        </p:txBody>
      </p:sp>
      <p:pic>
        <p:nvPicPr>
          <p:cNvPr descr="A picture containing text&#10;&#10;Description automatically generated" id="637" name="Google Shape;637;p80"/>
          <p:cNvPicPr preferRelativeResize="0"/>
          <p:nvPr/>
        </p:nvPicPr>
        <p:blipFill rotWithShape="1">
          <a:blip r:embed="rId8">
            <a:alphaModFix/>
          </a:blip>
          <a:srcRect b="0" l="0" r="0" t="0"/>
          <a:stretch/>
        </p:blipFill>
        <p:spPr>
          <a:xfrm>
            <a:off x="2742587" y="4131494"/>
            <a:ext cx="251660" cy="535406"/>
          </a:xfrm>
          <a:prstGeom prst="rect">
            <a:avLst/>
          </a:prstGeom>
          <a:noFill/>
          <a:ln>
            <a:noFill/>
          </a:ln>
        </p:spPr>
      </p:pic>
      <p:sp>
        <p:nvSpPr>
          <p:cNvPr id="638" name="Google Shape;638;p80"/>
          <p:cNvSpPr/>
          <p:nvPr/>
        </p:nvSpPr>
        <p:spPr>
          <a:xfrm>
            <a:off x="2626892" y="2199566"/>
            <a:ext cx="2046300" cy="736800"/>
          </a:xfrm>
          <a:prstGeom prst="rect">
            <a:avLst/>
          </a:prstGeom>
          <a:solidFill>
            <a:srgbClr val="FFF6CC"/>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pic>
        <p:nvPicPr>
          <p:cNvPr id="639" name="Google Shape;639;p80"/>
          <p:cNvPicPr preferRelativeResize="0"/>
          <p:nvPr/>
        </p:nvPicPr>
        <p:blipFill rotWithShape="1">
          <a:blip r:embed="rId9">
            <a:alphaModFix/>
          </a:blip>
          <a:srcRect b="0" l="0" r="0" t="0"/>
          <a:stretch/>
        </p:blipFill>
        <p:spPr>
          <a:xfrm>
            <a:off x="2670045" y="2192443"/>
            <a:ext cx="484767" cy="749300"/>
          </a:xfrm>
          <a:prstGeom prst="rect">
            <a:avLst/>
          </a:prstGeom>
          <a:noFill/>
          <a:ln>
            <a:noFill/>
          </a:ln>
        </p:spPr>
      </p:pic>
      <p:sp>
        <p:nvSpPr>
          <p:cNvPr id="640" name="Google Shape;640;p80"/>
          <p:cNvSpPr txBox="1"/>
          <p:nvPr/>
        </p:nvSpPr>
        <p:spPr>
          <a:xfrm>
            <a:off x="3183152" y="2321337"/>
            <a:ext cx="1436100" cy="4932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Identity Management</a:t>
            </a:r>
            <a:endParaRPr b="0" i="0" sz="1000" u="none" cap="none" strike="noStrike">
              <a:solidFill>
                <a:srgbClr val="000000"/>
              </a:solidFill>
              <a:latin typeface="Arial"/>
              <a:ea typeface="Arial"/>
              <a:cs typeface="Arial"/>
              <a:sym typeface="Arial"/>
            </a:endParaRPr>
          </a:p>
        </p:txBody>
      </p:sp>
      <p:sp>
        <p:nvSpPr>
          <p:cNvPr id="641" name="Google Shape;641;p80"/>
          <p:cNvSpPr/>
          <p:nvPr/>
        </p:nvSpPr>
        <p:spPr>
          <a:xfrm>
            <a:off x="4801233" y="3107117"/>
            <a:ext cx="2046300" cy="736800"/>
          </a:xfrm>
          <a:prstGeom prst="rect">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642" name="Google Shape;642;p80"/>
          <p:cNvSpPr txBox="1"/>
          <p:nvPr/>
        </p:nvSpPr>
        <p:spPr>
          <a:xfrm>
            <a:off x="4957427" y="3202765"/>
            <a:ext cx="1821900" cy="5724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Publication &amp;</a:t>
            </a:r>
            <a:br>
              <a:rPr b="1" i="0" lang="en-US" sz="1000" u="none" cap="none" strike="noStrike">
                <a:solidFill>
                  <a:srgbClr val="002060"/>
                </a:solidFill>
                <a:latin typeface="Arial"/>
                <a:ea typeface="Arial"/>
                <a:cs typeface="Arial"/>
                <a:sym typeface="Arial"/>
              </a:rPr>
            </a:br>
            <a:r>
              <a:rPr b="1" i="0" lang="en-US" sz="1000" u="none" cap="none" strike="noStrike">
                <a:solidFill>
                  <a:srgbClr val="002060"/>
                </a:solidFill>
                <a:latin typeface="Arial"/>
                <a:ea typeface="Arial"/>
                <a:cs typeface="Arial"/>
                <a:sym typeface="Arial"/>
              </a:rPr>
              <a:t> Marketplace Services</a:t>
            </a:r>
            <a:endParaRPr b="0" i="0" sz="1000" u="none" cap="none" strike="noStrike">
              <a:solidFill>
                <a:srgbClr val="000000"/>
              </a:solidFill>
              <a:latin typeface="Arial"/>
              <a:ea typeface="Arial"/>
              <a:cs typeface="Arial"/>
              <a:sym typeface="Arial"/>
            </a:endParaRPr>
          </a:p>
        </p:txBody>
      </p:sp>
      <p:pic>
        <p:nvPicPr>
          <p:cNvPr descr="Icon&#10;&#10;Description automatically generated" id="643" name="Google Shape;643;p80"/>
          <p:cNvPicPr preferRelativeResize="0"/>
          <p:nvPr/>
        </p:nvPicPr>
        <p:blipFill rotWithShape="1">
          <a:blip r:embed="rId10">
            <a:alphaModFix/>
          </a:blip>
          <a:srcRect b="0" l="0" r="0" t="0"/>
          <a:stretch/>
        </p:blipFill>
        <p:spPr>
          <a:xfrm>
            <a:off x="4869397" y="3229091"/>
            <a:ext cx="384170" cy="423185"/>
          </a:xfrm>
          <a:prstGeom prst="rect">
            <a:avLst/>
          </a:prstGeom>
          <a:noFill/>
          <a:ln>
            <a:noFill/>
          </a:ln>
        </p:spPr>
      </p:pic>
      <p:sp>
        <p:nvSpPr>
          <p:cNvPr id="644" name="Google Shape;644;p80"/>
          <p:cNvSpPr/>
          <p:nvPr/>
        </p:nvSpPr>
        <p:spPr>
          <a:xfrm>
            <a:off x="4801233" y="4030797"/>
            <a:ext cx="2046300" cy="736800"/>
          </a:xfrm>
          <a:prstGeom prst="rect">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645" name="Google Shape;645;p80"/>
          <p:cNvSpPr txBox="1"/>
          <p:nvPr/>
        </p:nvSpPr>
        <p:spPr>
          <a:xfrm>
            <a:off x="5764045" y="4127781"/>
            <a:ext cx="1019100" cy="5427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Data Usage Accounting</a:t>
            </a:r>
            <a:endParaRPr b="0" i="0" sz="1000" u="none" cap="none" strike="noStrike">
              <a:solidFill>
                <a:srgbClr val="000000"/>
              </a:solidFill>
              <a:latin typeface="Arial"/>
              <a:ea typeface="Arial"/>
              <a:cs typeface="Arial"/>
              <a:sym typeface="Arial"/>
            </a:endParaRPr>
          </a:p>
        </p:txBody>
      </p:sp>
      <p:sp>
        <p:nvSpPr>
          <p:cNvPr id="646" name="Google Shape;646;p80"/>
          <p:cNvSpPr/>
          <p:nvPr/>
        </p:nvSpPr>
        <p:spPr>
          <a:xfrm>
            <a:off x="7097688" y="3107117"/>
            <a:ext cx="2046300" cy="736800"/>
          </a:xfrm>
          <a:prstGeom prst="rect">
            <a:avLst/>
          </a:prstGeom>
          <a:solidFill>
            <a:srgbClr val="F8D7FE"/>
          </a:solidFill>
          <a:ln cap="flat" cmpd="sng" w="25400">
            <a:solidFill>
              <a:srgbClr val="C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647" name="Google Shape;647;p80"/>
          <p:cNvSpPr txBox="1"/>
          <p:nvPr/>
        </p:nvSpPr>
        <p:spPr>
          <a:xfrm>
            <a:off x="7713359" y="3278014"/>
            <a:ext cx="1384800" cy="5283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Operational Agreements</a:t>
            </a:r>
            <a:endParaRPr b="0" i="0" sz="1000" u="none" cap="none" strike="noStrike">
              <a:solidFill>
                <a:srgbClr val="000000"/>
              </a:solidFill>
              <a:latin typeface="Arial"/>
              <a:ea typeface="Arial"/>
              <a:cs typeface="Arial"/>
              <a:sym typeface="Arial"/>
            </a:endParaRPr>
          </a:p>
        </p:txBody>
      </p:sp>
      <p:pic>
        <p:nvPicPr>
          <p:cNvPr descr="Icon&#10;&#10;Description automatically generated" id="648" name="Google Shape;648;p80"/>
          <p:cNvPicPr preferRelativeResize="0"/>
          <p:nvPr/>
        </p:nvPicPr>
        <p:blipFill rotWithShape="1">
          <a:blip r:embed="rId11">
            <a:alphaModFix/>
          </a:blip>
          <a:srcRect b="0" l="0" r="0" t="0"/>
          <a:stretch/>
        </p:blipFill>
        <p:spPr>
          <a:xfrm>
            <a:off x="7136169" y="3037545"/>
            <a:ext cx="568004" cy="877955"/>
          </a:xfrm>
          <a:prstGeom prst="rect">
            <a:avLst/>
          </a:prstGeom>
          <a:noFill/>
          <a:ln>
            <a:noFill/>
          </a:ln>
        </p:spPr>
      </p:pic>
      <p:sp>
        <p:nvSpPr>
          <p:cNvPr id="649" name="Google Shape;649;p80"/>
          <p:cNvSpPr/>
          <p:nvPr/>
        </p:nvSpPr>
        <p:spPr>
          <a:xfrm>
            <a:off x="7097688" y="4030797"/>
            <a:ext cx="2046300" cy="736800"/>
          </a:xfrm>
          <a:prstGeom prst="rect">
            <a:avLst/>
          </a:prstGeom>
          <a:solidFill>
            <a:srgbClr val="F8D7FE"/>
          </a:solidFill>
          <a:ln cap="flat" cmpd="sng" w="25400">
            <a:solidFill>
              <a:srgbClr val="C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650" name="Google Shape;650;p80"/>
          <p:cNvSpPr txBox="1"/>
          <p:nvPr/>
        </p:nvSpPr>
        <p:spPr>
          <a:xfrm>
            <a:off x="7696016" y="4139948"/>
            <a:ext cx="1383600" cy="5184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Organizational Agreements</a:t>
            </a:r>
            <a:endParaRPr b="0" i="0" sz="1000" u="none" cap="none" strike="noStrike">
              <a:solidFill>
                <a:srgbClr val="000000"/>
              </a:solidFill>
              <a:latin typeface="Arial"/>
              <a:ea typeface="Arial"/>
              <a:cs typeface="Arial"/>
              <a:sym typeface="Arial"/>
            </a:endParaRPr>
          </a:p>
        </p:txBody>
      </p:sp>
      <p:pic>
        <p:nvPicPr>
          <p:cNvPr id="651" name="Google Shape;651;p80"/>
          <p:cNvPicPr preferRelativeResize="0"/>
          <p:nvPr/>
        </p:nvPicPr>
        <p:blipFill rotWithShape="1">
          <a:blip r:embed="rId12">
            <a:alphaModFix/>
          </a:blip>
          <a:srcRect b="0" l="0" r="0" t="0"/>
          <a:stretch/>
        </p:blipFill>
        <p:spPr>
          <a:xfrm>
            <a:off x="7273469" y="4139493"/>
            <a:ext cx="246766" cy="519411"/>
          </a:xfrm>
          <a:prstGeom prst="rect">
            <a:avLst/>
          </a:prstGeom>
          <a:noFill/>
          <a:ln>
            <a:noFill/>
          </a:ln>
        </p:spPr>
      </p:pic>
      <p:sp>
        <p:nvSpPr>
          <p:cNvPr id="652" name="Google Shape;652;p80"/>
          <p:cNvSpPr/>
          <p:nvPr/>
        </p:nvSpPr>
        <p:spPr>
          <a:xfrm>
            <a:off x="7097688" y="2192443"/>
            <a:ext cx="2046300" cy="736800"/>
          </a:xfrm>
          <a:prstGeom prst="rect">
            <a:avLst/>
          </a:prstGeom>
          <a:solidFill>
            <a:srgbClr val="F8D7FE"/>
          </a:solidFill>
          <a:ln cap="flat" cmpd="sng" w="25400">
            <a:solidFill>
              <a:srgbClr val="C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653" name="Google Shape;653;p80"/>
          <p:cNvSpPr txBox="1"/>
          <p:nvPr/>
        </p:nvSpPr>
        <p:spPr>
          <a:xfrm>
            <a:off x="7869137" y="2291717"/>
            <a:ext cx="1206600" cy="5283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Business Agreements</a:t>
            </a:r>
            <a:endParaRPr b="0" i="0" sz="1000" u="none" cap="none" strike="noStrike">
              <a:solidFill>
                <a:srgbClr val="000000"/>
              </a:solidFill>
              <a:latin typeface="Arial"/>
              <a:ea typeface="Arial"/>
              <a:cs typeface="Arial"/>
              <a:sym typeface="Arial"/>
            </a:endParaRPr>
          </a:p>
        </p:txBody>
      </p:sp>
      <p:pic>
        <p:nvPicPr>
          <p:cNvPr descr="A picture containing text&#10;&#10;Description automatically generated" id="654" name="Google Shape;654;p80"/>
          <p:cNvPicPr preferRelativeResize="0"/>
          <p:nvPr/>
        </p:nvPicPr>
        <p:blipFill rotWithShape="1">
          <a:blip r:embed="rId13">
            <a:alphaModFix/>
          </a:blip>
          <a:srcRect b="0" l="0" r="0" t="0"/>
          <a:stretch/>
        </p:blipFill>
        <p:spPr>
          <a:xfrm>
            <a:off x="7060692" y="2218873"/>
            <a:ext cx="632663" cy="711200"/>
          </a:xfrm>
          <a:prstGeom prst="rect">
            <a:avLst/>
          </a:prstGeom>
          <a:noFill/>
          <a:ln>
            <a:noFill/>
          </a:ln>
        </p:spPr>
      </p:pic>
      <p:sp>
        <p:nvSpPr>
          <p:cNvPr id="655" name="Google Shape;655;p80"/>
          <p:cNvSpPr txBox="1"/>
          <p:nvPr/>
        </p:nvSpPr>
        <p:spPr>
          <a:xfrm>
            <a:off x="813342" y="1359387"/>
            <a:ext cx="1324500" cy="570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2060"/>
                </a:solidFill>
                <a:latin typeface="Arial"/>
                <a:ea typeface="Arial"/>
                <a:cs typeface="Arial"/>
                <a:sym typeface="Arial"/>
              </a:rPr>
              <a:t>Data Interoperability</a:t>
            </a:r>
            <a:endParaRPr b="1" i="0" sz="1200" u="none" cap="none" strike="noStrike">
              <a:solidFill>
                <a:srgbClr val="002060"/>
              </a:solidFill>
              <a:latin typeface="Arial"/>
              <a:ea typeface="Arial"/>
              <a:cs typeface="Arial"/>
              <a:sym typeface="Arial"/>
            </a:endParaRPr>
          </a:p>
        </p:txBody>
      </p:sp>
      <p:sp>
        <p:nvSpPr>
          <p:cNvPr id="656" name="Google Shape;656;p80"/>
          <p:cNvSpPr txBox="1"/>
          <p:nvPr/>
        </p:nvSpPr>
        <p:spPr>
          <a:xfrm>
            <a:off x="2921345" y="1359387"/>
            <a:ext cx="1457400" cy="570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2060"/>
                </a:solidFill>
                <a:latin typeface="Arial"/>
                <a:ea typeface="Arial"/>
                <a:cs typeface="Arial"/>
                <a:sym typeface="Arial"/>
              </a:rPr>
              <a:t>Data Sovereignty and Trust</a:t>
            </a:r>
            <a:endParaRPr b="1" i="0" sz="1200" u="none" cap="none" strike="noStrike">
              <a:solidFill>
                <a:srgbClr val="002060"/>
              </a:solidFill>
              <a:latin typeface="Arial"/>
              <a:ea typeface="Arial"/>
              <a:cs typeface="Arial"/>
              <a:sym typeface="Arial"/>
            </a:endParaRPr>
          </a:p>
        </p:txBody>
      </p:sp>
      <p:sp>
        <p:nvSpPr>
          <p:cNvPr id="657" name="Google Shape;657;p80"/>
          <p:cNvSpPr txBox="1"/>
          <p:nvPr/>
        </p:nvSpPr>
        <p:spPr>
          <a:xfrm>
            <a:off x="5162025" y="1376109"/>
            <a:ext cx="1324500" cy="570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2060"/>
                </a:solidFill>
                <a:latin typeface="Arial"/>
                <a:ea typeface="Arial"/>
                <a:cs typeface="Arial"/>
                <a:sym typeface="Arial"/>
              </a:rPr>
              <a:t>Data </a:t>
            </a:r>
            <a:br>
              <a:rPr b="1" i="0" lang="en-US" sz="1200" u="none" cap="none" strike="noStrike">
                <a:solidFill>
                  <a:srgbClr val="002060"/>
                </a:solidFill>
                <a:latin typeface="Arial"/>
                <a:ea typeface="Arial"/>
                <a:cs typeface="Arial"/>
                <a:sym typeface="Arial"/>
              </a:rPr>
            </a:br>
            <a:r>
              <a:rPr b="1" i="0" lang="en-US" sz="1200" u="none" cap="none" strike="noStrike">
                <a:solidFill>
                  <a:srgbClr val="002060"/>
                </a:solidFill>
                <a:latin typeface="Arial"/>
                <a:ea typeface="Arial"/>
                <a:cs typeface="Arial"/>
                <a:sym typeface="Arial"/>
              </a:rPr>
              <a:t>Value Creation</a:t>
            </a:r>
            <a:endParaRPr b="1" i="0" sz="1200" u="none" cap="none" strike="noStrike">
              <a:solidFill>
                <a:srgbClr val="002060"/>
              </a:solidFill>
              <a:latin typeface="Arial"/>
              <a:ea typeface="Arial"/>
              <a:cs typeface="Arial"/>
              <a:sym typeface="Arial"/>
            </a:endParaRPr>
          </a:p>
        </p:txBody>
      </p:sp>
      <p:sp>
        <p:nvSpPr>
          <p:cNvPr id="658" name="Google Shape;658;p80"/>
          <p:cNvSpPr txBox="1"/>
          <p:nvPr/>
        </p:nvSpPr>
        <p:spPr>
          <a:xfrm>
            <a:off x="7458480" y="1354503"/>
            <a:ext cx="1324500" cy="570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2060"/>
                </a:solidFill>
                <a:latin typeface="Arial"/>
                <a:ea typeface="Arial"/>
                <a:cs typeface="Arial"/>
                <a:sym typeface="Arial"/>
              </a:rPr>
              <a:t>Data Spaces Governance</a:t>
            </a:r>
            <a:endParaRPr b="1" i="0" sz="1200" u="none" cap="none" strike="noStrike">
              <a:solidFill>
                <a:srgbClr val="002060"/>
              </a:solidFill>
              <a:latin typeface="Arial"/>
              <a:ea typeface="Arial"/>
              <a:cs typeface="Arial"/>
              <a:sym typeface="Arial"/>
            </a:endParaRPr>
          </a:p>
        </p:txBody>
      </p:sp>
      <p:sp>
        <p:nvSpPr>
          <p:cNvPr id="659" name="Google Shape;659;p80"/>
          <p:cNvSpPr/>
          <p:nvPr/>
        </p:nvSpPr>
        <p:spPr>
          <a:xfrm>
            <a:off x="284000" y="1254469"/>
            <a:ext cx="6696900" cy="4199700"/>
          </a:xfrm>
          <a:prstGeom prst="rect">
            <a:avLst/>
          </a:prstGeom>
          <a:no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660" name="Google Shape;660;p80"/>
          <p:cNvSpPr txBox="1"/>
          <p:nvPr/>
        </p:nvSpPr>
        <p:spPr>
          <a:xfrm>
            <a:off x="2399579" y="4976148"/>
            <a:ext cx="2465700" cy="269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Technology Building Blocks</a:t>
            </a:r>
            <a:endParaRPr b="0" i="0" sz="1000" u="none" cap="none" strike="noStrike">
              <a:solidFill>
                <a:srgbClr val="000000"/>
              </a:solidFill>
              <a:latin typeface="Arial"/>
              <a:ea typeface="Arial"/>
              <a:cs typeface="Arial"/>
              <a:sym typeface="Arial"/>
            </a:endParaRPr>
          </a:p>
        </p:txBody>
      </p:sp>
      <p:grpSp>
        <p:nvGrpSpPr>
          <p:cNvPr id="661" name="Google Shape;661;p80"/>
          <p:cNvGrpSpPr/>
          <p:nvPr/>
        </p:nvGrpSpPr>
        <p:grpSpPr>
          <a:xfrm>
            <a:off x="7668686" y="2121694"/>
            <a:ext cx="314508" cy="399300"/>
            <a:chOff x="8138237" y="2464872"/>
            <a:chExt cx="419400" cy="399300"/>
          </a:xfrm>
        </p:grpSpPr>
        <p:sp>
          <p:nvSpPr>
            <p:cNvPr id="662" name="Google Shape;662;p80"/>
            <p:cNvSpPr/>
            <p:nvPr/>
          </p:nvSpPr>
          <p:spPr>
            <a:xfrm>
              <a:off x="8138237" y="2464872"/>
              <a:ext cx="419400" cy="399300"/>
            </a:xfrm>
            <a:prstGeom prst="roundRect">
              <a:avLst>
                <a:gd fmla="val 16667" name="adj"/>
              </a:avLst>
            </a:prstGeom>
            <a:solidFill>
              <a:schemeClr val="lt1"/>
            </a:solidFill>
            <a:ln cap="flat" cmpd="sng" w="25400">
              <a:solidFill>
                <a:srgbClr val="C7415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p:txBody>
        </p:sp>
        <p:pic>
          <p:nvPicPr>
            <p:cNvPr id="663" name="Google Shape;663;p80"/>
            <p:cNvPicPr preferRelativeResize="0"/>
            <p:nvPr/>
          </p:nvPicPr>
          <p:blipFill rotWithShape="1">
            <a:blip r:embed="rId14">
              <a:alphaModFix/>
            </a:blip>
            <a:srcRect b="0" l="-20" r="20" t="0"/>
            <a:stretch/>
          </p:blipFill>
          <p:spPr>
            <a:xfrm>
              <a:off x="8198337" y="2505524"/>
              <a:ext cx="299292" cy="317999"/>
            </a:xfrm>
            <a:prstGeom prst="rect">
              <a:avLst/>
            </a:prstGeom>
            <a:noFill/>
            <a:ln>
              <a:noFill/>
            </a:ln>
          </p:spPr>
        </p:pic>
      </p:grpSp>
      <p:grpSp>
        <p:nvGrpSpPr>
          <p:cNvPr id="664" name="Google Shape;664;p80"/>
          <p:cNvGrpSpPr/>
          <p:nvPr/>
        </p:nvGrpSpPr>
        <p:grpSpPr>
          <a:xfrm>
            <a:off x="7668685" y="3040846"/>
            <a:ext cx="314508" cy="399300"/>
            <a:chOff x="8138237" y="2464872"/>
            <a:chExt cx="419400" cy="399300"/>
          </a:xfrm>
        </p:grpSpPr>
        <p:sp>
          <p:nvSpPr>
            <p:cNvPr id="665" name="Google Shape;665;p80"/>
            <p:cNvSpPr/>
            <p:nvPr/>
          </p:nvSpPr>
          <p:spPr>
            <a:xfrm>
              <a:off x="8138237" y="2464872"/>
              <a:ext cx="419400" cy="399300"/>
            </a:xfrm>
            <a:prstGeom prst="roundRect">
              <a:avLst>
                <a:gd fmla="val 16667" name="adj"/>
              </a:avLst>
            </a:prstGeom>
            <a:solidFill>
              <a:schemeClr val="lt1"/>
            </a:solidFill>
            <a:ln cap="flat" cmpd="sng" w="25400">
              <a:solidFill>
                <a:srgbClr val="C7415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p:txBody>
        </p:sp>
        <p:pic>
          <p:nvPicPr>
            <p:cNvPr id="666" name="Google Shape;666;p80"/>
            <p:cNvPicPr preferRelativeResize="0"/>
            <p:nvPr/>
          </p:nvPicPr>
          <p:blipFill rotWithShape="1">
            <a:blip r:embed="rId14">
              <a:alphaModFix/>
            </a:blip>
            <a:srcRect b="0" l="-20" r="20" t="0"/>
            <a:stretch/>
          </p:blipFill>
          <p:spPr>
            <a:xfrm>
              <a:off x="8198337" y="2505524"/>
              <a:ext cx="299292" cy="317999"/>
            </a:xfrm>
            <a:prstGeom prst="rect">
              <a:avLst/>
            </a:prstGeom>
            <a:noFill/>
            <a:ln>
              <a:noFill/>
            </a:ln>
          </p:spPr>
        </p:pic>
      </p:grpSp>
      <p:grpSp>
        <p:nvGrpSpPr>
          <p:cNvPr id="667" name="Google Shape;667;p80"/>
          <p:cNvGrpSpPr/>
          <p:nvPr/>
        </p:nvGrpSpPr>
        <p:grpSpPr>
          <a:xfrm>
            <a:off x="2810802" y="2121694"/>
            <a:ext cx="314508" cy="399300"/>
            <a:chOff x="8138237" y="2464872"/>
            <a:chExt cx="419400" cy="399300"/>
          </a:xfrm>
        </p:grpSpPr>
        <p:sp>
          <p:nvSpPr>
            <p:cNvPr id="668" name="Google Shape;668;p80"/>
            <p:cNvSpPr/>
            <p:nvPr/>
          </p:nvSpPr>
          <p:spPr>
            <a:xfrm>
              <a:off x="8138237" y="2464872"/>
              <a:ext cx="419400" cy="399300"/>
            </a:xfrm>
            <a:prstGeom prst="roundRect">
              <a:avLst>
                <a:gd fmla="val 16667" name="adj"/>
              </a:avLst>
            </a:prstGeom>
            <a:solidFill>
              <a:schemeClr val="lt1"/>
            </a:solidFill>
            <a:ln cap="flat" cmpd="sng" w="25400">
              <a:solidFill>
                <a:srgbClr val="C7415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p:txBody>
        </p:sp>
        <p:pic>
          <p:nvPicPr>
            <p:cNvPr id="669" name="Google Shape;669;p80"/>
            <p:cNvPicPr preferRelativeResize="0"/>
            <p:nvPr/>
          </p:nvPicPr>
          <p:blipFill rotWithShape="1">
            <a:blip r:embed="rId14">
              <a:alphaModFix/>
            </a:blip>
            <a:srcRect b="0" l="-20" r="20" t="0"/>
            <a:stretch/>
          </p:blipFill>
          <p:spPr>
            <a:xfrm>
              <a:off x="8198337" y="2505524"/>
              <a:ext cx="299292" cy="317999"/>
            </a:xfrm>
            <a:prstGeom prst="rect">
              <a:avLst/>
            </a:prstGeom>
            <a:noFill/>
            <a:ln>
              <a:noFill/>
            </a:ln>
          </p:spPr>
        </p:pic>
      </p:grpSp>
      <p:grpSp>
        <p:nvGrpSpPr>
          <p:cNvPr id="670" name="Google Shape;670;p80"/>
          <p:cNvGrpSpPr/>
          <p:nvPr/>
        </p:nvGrpSpPr>
        <p:grpSpPr>
          <a:xfrm>
            <a:off x="2818385" y="3960142"/>
            <a:ext cx="314508" cy="399300"/>
            <a:chOff x="8138237" y="2464872"/>
            <a:chExt cx="419400" cy="399300"/>
          </a:xfrm>
        </p:grpSpPr>
        <p:sp>
          <p:nvSpPr>
            <p:cNvPr id="671" name="Google Shape;671;p80"/>
            <p:cNvSpPr/>
            <p:nvPr/>
          </p:nvSpPr>
          <p:spPr>
            <a:xfrm>
              <a:off x="8138237" y="2464872"/>
              <a:ext cx="419400" cy="399300"/>
            </a:xfrm>
            <a:prstGeom prst="roundRect">
              <a:avLst>
                <a:gd fmla="val 16667" name="adj"/>
              </a:avLst>
            </a:prstGeom>
            <a:solidFill>
              <a:schemeClr val="lt1"/>
            </a:solidFill>
            <a:ln cap="flat" cmpd="sng" w="25400">
              <a:solidFill>
                <a:srgbClr val="C7415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p:txBody>
        </p:sp>
        <p:pic>
          <p:nvPicPr>
            <p:cNvPr id="672" name="Google Shape;672;p80"/>
            <p:cNvPicPr preferRelativeResize="0"/>
            <p:nvPr/>
          </p:nvPicPr>
          <p:blipFill rotWithShape="1">
            <a:blip r:embed="rId14">
              <a:alphaModFix/>
            </a:blip>
            <a:srcRect b="0" l="-20" r="20" t="0"/>
            <a:stretch/>
          </p:blipFill>
          <p:spPr>
            <a:xfrm>
              <a:off x="8198337" y="2505524"/>
              <a:ext cx="299292" cy="317999"/>
            </a:xfrm>
            <a:prstGeom prst="rect">
              <a:avLst/>
            </a:prstGeom>
            <a:noFill/>
            <a:ln>
              <a:noFill/>
            </a:ln>
          </p:spPr>
        </p:pic>
      </p:grpSp>
      <p:grpSp>
        <p:nvGrpSpPr>
          <p:cNvPr id="673" name="Google Shape;673;p80"/>
          <p:cNvGrpSpPr/>
          <p:nvPr/>
        </p:nvGrpSpPr>
        <p:grpSpPr>
          <a:xfrm>
            <a:off x="5334365" y="2118074"/>
            <a:ext cx="323805" cy="2242714"/>
            <a:chOff x="6924098" y="2746726"/>
            <a:chExt cx="431797" cy="2242714"/>
          </a:xfrm>
        </p:grpSpPr>
        <p:grpSp>
          <p:nvGrpSpPr>
            <p:cNvPr id="674" name="Google Shape;674;p80"/>
            <p:cNvGrpSpPr/>
            <p:nvPr/>
          </p:nvGrpSpPr>
          <p:grpSpPr>
            <a:xfrm>
              <a:off x="6924098" y="3661703"/>
              <a:ext cx="419431" cy="399272"/>
              <a:chOff x="11289215" y="1676758"/>
              <a:chExt cx="774000" cy="736800"/>
            </a:xfrm>
          </p:grpSpPr>
          <p:sp>
            <p:nvSpPr>
              <p:cNvPr id="675" name="Google Shape;675;p80"/>
              <p:cNvSpPr/>
              <p:nvPr/>
            </p:nvSpPr>
            <p:spPr>
              <a:xfrm>
                <a:off x="11289215" y="1676758"/>
                <a:ext cx="774000" cy="736800"/>
              </a:xfrm>
              <a:prstGeom prst="roundRect">
                <a:avLst>
                  <a:gd fmla="val 16667" name="adj"/>
                </a:avLst>
              </a:prstGeom>
              <a:solidFill>
                <a:schemeClr val="lt1"/>
              </a:solidFill>
              <a:ln cap="flat" cmpd="sng" w="25400">
                <a:solidFill>
                  <a:srgbClr val="08306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descr="Logo&#10;&#10;Description automatically generated" id="676" name="Google Shape;676;p80"/>
              <p:cNvPicPr preferRelativeResize="0"/>
              <p:nvPr/>
            </p:nvPicPr>
            <p:blipFill rotWithShape="1">
              <a:blip r:embed="rId15">
                <a:alphaModFix/>
              </a:blip>
              <a:srcRect b="0" l="0" r="0" t="0"/>
              <a:stretch/>
            </p:blipFill>
            <p:spPr>
              <a:xfrm>
                <a:off x="11378457" y="1791126"/>
                <a:ext cx="595602" cy="492017"/>
              </a:xfrm>
              <a:prstGeom prst="rect">
                <a:avLst/>
              </a:prstGeom>
              <a:noFill/>
              <a:ln>
                <a:noFill/>
              </a:ln>
            </p:spPr>
          </p:pic>
        </p:grpSp>
        <p:grpSp>
          <p:nvGrpSpPr>
            <p:cNvPr id="677" name="Google Shape;677;p80"/>
            <p:cNvGrpSpPr/>
            <p:nvPr/>
          </p:nvGrpSpPr>
          <p:grpSpPr>
            <a:xfrm>
              <a:off x="6930184" y="2746726"/>
              <a:ext cx="419431" cy="399272"/>
              <a:chOff x="11289215" y="1676758"/>
              <a:chExt cx="774000" cy="736800"/>
            </a:xfrm>
          </p:grpSpPr>
          <p:sp>
            <p:nvSpPr>
              <p:cNvPr id="678" name="Google Shape;678;p80"/>
              <p:cNvSpPr/>
              <p:nvPr/>
            </p:nvSpPr>
            <p:spPr>
              <a:xfrm>
                <a:off x="11289215" y="1676758"/>
                <a:ext cx="774000" cy="736800"/>
              </a:xfrm>
              <a:prstGeom prst="roundRect">
                <a:avLst>
                  <a:gd fmla="val 16667" name="adj"/>
                </a:avLst>
              </a:prstGeom>
              <a:solidFill>
                <a:schemeClr val="lt1"/>
              </a:solidFill>
              <a:ln cap="flat" cmpd="sng" w="25400">
                <a:solidFill>
                  <a:srgbClr val="08306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descr="Logo&#10;&#10;Description automatically generated" id="679" name="Google Shape;679;p80"/>
              <p:cNvPicPr preferRelativeResize="0"/>
              <p:nvPr/>
            </p:nvPicPr>
            <p:blipFill rotWithShape="1">
              <a:blip r:embed="rId15">
                <a:alphaModFix/>
              </a:blip>
              <a:srcRect b="0" l="0" r="0" t="0"/>
              <a:stretch/>
            </p:blipFill>
            <p:spPr>
              <a:xfrm>
                <a:off x="11378457" y="1791126"/>
                <a:ext cx="595602" cy="492017"/>
              </a:xfrm>
              <a:prstGeom prst="rect">
                <a:avLst/>
              </a:prstGeom>
              <a:noFill/>
              <a:ln>
                <a:noFill/>
              </a:ln>
            </p:spPr>
          </p:pic>
        </p:grpSp>
        <p:grpSp>
          <p:nvGrpSpPr>
            <p:cNvPr id="680" name="Google Shape;680;p80"/>
            <p:cNvGrpSpPr/>
            <p:nvPr/>
          </p:nvGrpSpPr>
          <p:grpSpPr>
            <a:xfrm>
              <a:off x="6936464" y="4590168"/>
              <a:ext cx="419431" cy="399272"/>
              <a:chOff x="11289215" y="1676758"/>
              <a:chExt cx="774000" cy="736800"/>
            </a:xfrm>
          </p:grpSpPr>
          <p:sp>
            <p:nvSpPr>
              <p:cNvPr id="681" name="Google Shape;681;p80"/>
              <p:cNvSpPr/>
              <p:nvPr/>
            </p:nvSpPr>
            <p:spPr>
              <a:xfrm>
                <a:off x="11289215" y="1676758"/>
                <a:ext cx="774000" cy="736800"/>
              </a:xfrm>
              <a:prstGeom prst="roundRect">
                <a:avLst>
                  <a:gd fmla="val 16667" name="adj"/>
                </a:avLst>
              </a:prstGeom>
              <a:solidFill>
                <a:schemeClr val="lt1"/>
              </a:solidFill>
              <a:ln cap="flat" cmpd="sng" w="25400">
                <a:solidFill>
                  <a:srgbClr val="08306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descr="Logo&#10;&#10;Description automatically generated" id="682" name="Google Shape;682;p80"/>
              <p:cNvPicPr preferRelativeResize="0"/>
              <p:nvPr/>
            </p:nvPicPr>
            <p:blipFill rotWithShape="1">
              <a:blip r:embed="rId15">
                <a:alphaModFix/>
              </a:blip>
              <a:srcRect b="0" l="0" r="0" t="0"/>
              <a:stretch/>
            </p:blipFill>
            <p:spPr>
              <a:xfrm>
                <a:off x="11378457" y="1791126"/>
                <a:ext cx="595602" cy="492017"/>
              </a:xfrm>
              <a:prstGeom prst="rect">
                <a:avLst/>
              </a:prstGeom>
              <a:noFill/>
              <a:ln>
                <a:noFill/>
              </a:ln>
            </p:spPr>
          </p:pic>
        </p:grpSp>
      </p:grpSp>
      <p:grpSp>
        <p:nvGrpSpPr>
          <p:cNvPr id="683" name="Google Shape;683;p80"/>
          <p:cNvGrpSpPr/>
          <p:nvPr/>
        </p:nvGrpSpPr>
        <p:grpSpPr>
          <a:xfrm>
            <a:off x="3208908" y="2127759"/>
            <a:ext cx="314554" cy="399272"/>
            <a:chOff x="11289215" y="1676758"/>
            <a:chExt cx="774000" cy="736800"/>
          </a:xfrm>
        </p:grpSpPr>
        <p:sp>
          <p:nvSpPr>
            <p:cNvPr id="684" name="Google Shape;684;p80"/>
            <p:cNvSpPr/>
            <p:nvPr/>
          </p:nvSpPr>
          <p:spPr>
            <a:xfrm>
              <a:off x="11289215" y="1676758"/>
              <a:ext cx="774000" cy="736800"/>
            </a:xfrm>
            <a:prstGeom prst="roundRect">
              <a:avLst>
                <a:gd fmla="val 16667" name="adj"/>
              </a:avLst>
            </a:prstGeom>
            <a:solidFill>
              <a:schemeClr val="lt1"/>
            </a:solidFill>
            <a:ln cap="flat" cmpd="sng" w="25400">
              <a:solidFill>
                <a:srgbClr val="08306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descr="Logo&#10;&#10;Description automatically generated" id="685" name="Google Shape;685;p80"/>
            <p:cNvPicPr preferRelativeResize="0"/>
            <p:nvPr/>
          </p:nvPicPr>
          <p:blipFill rotWithShape="1">
            <a:blip r:embed="rId15">
              <a:alphaModFix/>
            </a:blip>
            <a:srcRect b="0" l="0" r="0" t="0"/>
            <a:stretch/>
          </p:blipFill>
          <p:spPr>
            <a:xfrm>
              <a:off x="11378457" y="1791126"/>
              <a:ext cx="595602" cy="492017"/>
            </a:xfrm>
            <a:prstGeom prst="rect">
              <a:avLst/>
            </a:prstGeom>
            <a:noFill/>
            <a:ln>
              <a:noFill/>
            </a:ln>
          </p:spPr>
        </p:pic>
      </p:grpSp>
      <p:grpSp>
        <p:nvGrpSpPr>
          <p:cNvPr id="686" name="Google Shape;686;p80"/>
          <p:cNvGrpSpPr/>
          <p:nvPr/>
        </p:nvGrpSpPr>
        <p:grpSpPr>
          <a:xfrm>
            <a:off x="3213617" y="3971202"/>
            <a:ext cx="314554" cy="399272"/>
            <a:chOff x="11289215" y="1676758"/>
            <a:chExt cx="774000" cy="736800"/>
          </a:xfrm>
        </p:grpSpPr>
        <p:sp>
          <p:nvSpPr>
            <p:cNvPr id="687" name="Google Shape;687;p80"/>
            <p:cNvSpPr/>
            <p:nvPr/>
          </p:nvSpPr>
          <p:spPr>
            <a:xfrm>
              <a:off x="11289215" y="1676758"/>
              <a:ext cx="774000" cy="736800"/>
            </a:xfrm>
            <a:prstGeom prst="roundRect">
              <a:avLst>
                <a:gd fmla="val 16667" name="adj"/>
              </a:avLst>
            </a:prstGeom>
            <a:solidFill>
              <a:schemeClr val="lt1"/>
            </a:solidFill>
            <a:ln cap="flat" cmpd="sng" w="25400">
              <a:solidFill>
                <a:srgbClr val="08306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descr="Logo&#10;&#10;Description automatically generated" id="688" name="Google Shape;688;p80"/>
            <p:cNvPicPr preferRelativeResize="0"/>
            <p:nvPr/>
          </p:nvPicPr>
          <p:blipFill rotWithShape="1">
            <a:blip r:embed="rId15">
              <a:alphaModFix/>
            </a:blip>
            <a:srcRect b="0" l="0" r="0" t="0"/>
            <a:stretch/>
          </p:blipFill>
          <p:spPr>
            <a:xfrm>
              <a:off x="11378457" y="1791126"/>
              <a:ext cx="595602" cy="492017"/>
            </a:xfrm>
            <a:prstGeom prst="rect">
              <a:avLst/>
            </a:prstGeom>
            <a:noFill/>
            <a:ln>
              <a:noFill/>
            </a:ln>
          </p:spPr>
        </p:pic>
      </p:grpSp>
      <p:grpSp>
        <p:nvGrpSpPr>
          <p:cNvPr id="689" name="Google Shape;689;p80"/>
          <p:cNvGrpSpPr/>
          <p:nvPr/>
        </p:nvGrpSpPr>
        <p:grpSpPr>
          <a:xfrm>
            <a:off x="1023859" y="2116666"/>
            <a:ext cx="323805" cy="2242714"/>
            <a:chOff x="6924098" y="2746726"/>
            <a:chExt cx="431797" cy="2242714"/>
          </a:xfrm>
        </p:grpSpPr>
        <p:grpSp>
          <p:nvGrpSpPr>
            <p:cNvPr id="690" name="Google Shape;690;p80"/>
            <p:cNvGrpSpPr/>
            <p:nvPr/>
          </p:nvGrpSpPr>
          <p:grpSpPr>
            <a:xfrm>
              <a:off x="6924098" y="3661703"/>
              <a:ext cx="419431" cy="399272"/>
              <a:chOff x="11289215" y="1676758"/>
              <a:chExt cx="774000" cy="736800"/>
            </a:xfrm>
          </p:grpSpPr>
          <p:sp>
            <p:nvSpPr>
              <p:cNvPr id="691" name="Google Shape;691;p80"/>
              <p:cNvSpPr/>
              <p:nvPr/>
            </p:nvSpPr>
            <p:spPr>
              <a:xfrm>
                <a:off x="11289215" y="1676758"/>
                <a:ext cx="774000" cy="736800"/>
              </a:xfrm>
              <a:prstGeom prst="roundRect">
                <a:avLst>
                  <a:gd fmla="val 16667" name="adj"/>
                </a:avLst>
              </a:prstGeom>
              <a:solidFill>
                <a:schemeClr val="lt1"/>
              </a:solidFill>
              <a:ln cap="flat" cmpd="sng" w="25400">
                <a:solidFill>
                  <a:srgbClr val="08306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descr="Logo&#10;&#10;Description automatically generated" id="692" name="Google Shape;692;p80"/>
              <p:cNvPicPr preferRelativeResize="0"/>
              <p:nvPr/>
            </p:nvPicPr>
            <p:blipFill rotWithShape="1">
              <a:blip r:embed="rId15">
                <a:alphaModFix/>
              </a:blip>
              <a:srcRect b="0" l="0" r="0" t="0"/>
              <a:stretch/>
            </p:blipFill>
            <p:spPr>
              <a:xfrm>
                <a:off x="11378457" y="1791126"/>
                <a:ext cx="595602" cy="492017"/>
              </a:xfrm>
              <a:prstGeom prst="rect">
                <a:avLst/>
              </a:prstGeom>
              <a:noFill/>
              <a:ln>
                <a:noFill/>
              </a:ln>
            </p:spPr>
          </p:pic>
        </p:grpSp>
        <p:grpSp>
          <p:nvGrpSpPr>
            <p:cNvPr id="693" name="Google Shape;693;p80"/>
            <p:cNvGrpSpPr/>
            <p:nvPr/>
          </p:nvGrpSpPr>
          <p:grpSpPr>
            <a:xfrm>
              <a:off x="6930184" y="2746726"/>
              <a:ext cx="419431" cy="399272"/>
              <a:chOff x="11289215" y="1676758"/>
              <a:chExt cx="774000" cy="736800"/>
            </a:xfrm>
          </p:grpSpPr>
          <p:sp>
            <p:nvSpPr>
              <p:cNvPr id="694" name="Google Shape;694;p80"/>
              <p:cNvSpPr/>
              <p:nvPr/>
            </p:nvSpPr>
            <p:spPr>
              <a:xfrm>
                <a:off x="11289215" y="1676758"/>
                <a:ext cx="774000" cy="736800"/>
              </a:xfrm>
              <a:prstGeom prst="roundRect">
                <a:avLst>
                  <a:gd fmla="val 16667" name="adj"/>
                </a:avLst>
              </a:prstGeom>
              <a:solidFill>
                <a:schemeClr val="lt1"/>
              </a:solidFill>
              <a:ln cap="flat" cmpd="sng" w="25400">
                <a:solidFill>
                  <a:srgbClr val="08306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descr="Logo&#10;&#10;Description automatically generated" id="695" name="Google Shape;695;p80"/>
              <p:cNvPicPr preferRelativeResize="0"/>
              <p:nvPr/>
            </p:nvPicPr>
            <p:blipFill rotWithShape="1">
              <a:blip r:embed="rId15">
                <a:alphaModFix/>
              </a:blip>
              <a:srcRect b="0" l="0" r="0" t="0"/>
              <a:stretch/>
            </p:blipFill>
            <p:spPr>
              <a:xfrm>
                <a:off x="11378457" y="1791126"/>
                <a:ext cx="595602" cy="492017"/>
              </a:xfrm>
              <a:prstGeom prst="rect">
                <a:avLst/>
              </a:prstGeom>
              <a:noFill/>
              <a:ln>
                <a:noFill/>
              </a:ln>
            </p:spPr>
          </p:pic>
        </p:grpSp>
        <p:grpSp>
          <p:nvGrpSpPr>
            <p:cNvPr id="696" name="Google Shape;696;p80"/>
            <p:cNvGrpSpPr/>
            <p:nvPr/>
          </p:nvGrpSpPr>
          <p:grpSpPr>
            <a:xfrm>
              <a:off x="6936464" y="4590168"/>
              <a:ext cx="419431" cy="399272"/>
              <a:chOff x="11289215" y="1676758"/>
              <a:chExt cx="774000" cy="736800"/>
            </a:xfrm>
          </p:grpSpPr>
          <p:sp>
            <p:nvSpPr>
              <p:cNvPr id="697" name="Google Shape;697;p80"/>
              <p:cNvSpPr/>
              <p:nvPr/>
            </p:nvSpPr>
            <p:spPr>
              <a:xfrm>
                <a:off x="11289215" y="1676758"/>
                <a:ext cx="774000" cy="736800"/>
              </a:xfrm>
              <a:prstGeom prst="roundRect">
                <a:avLst>
                  <a:gd fmla="val 16667" name="adj"/>
                </a:avLst>
              </a:prstGeom>
              <a:solidFill>
                <a:schemeClr val="lt1"/>
              </a:solidFill>
              <a:ln cap="flat" cmpd="sng" w="25400">
                <a:solidFill>
                  <a:srgbClr val="08306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descr="Logo&#10;&#10;Description automatically generated" id="698" name="Google Shape;698;p80"/>
              <p:cNvPicPr preferRelativeResize="0"/>
              <p:nvPr/>
            </p:nvPicPr>
            <p:blipFill rotWithShape="1">
              <a:blip r:embed="rId15">
                <a:alphaModFix/>
              </a:blip>
              <a:srcRect b="0" l="0" r="0" t="0"/>
              <a:stretch/>
            </p:blipFill>
            <p:spPr>
              <a:xfrm>
                <a:off x="11378457" y="1791126"/>
                <a:ext cx="595602" cy="492017"/>
              </a:xfrm>
              <a:prstGeom prst="rect">
                <a:avLst/>
              </a:prstGeom>
              <a:noFill/>
              <a:ln>
                <a:noFill/>
              </a:ln>
            </p:spPr>
          </p:pic>
        </p:grpSp>
      </p:grpSp>
      <p:grpSp>
        <p:nvGrpSpPr>
          <p:cNvPr id="699" name="Google Shape;699;p80"/>
          <p:cNvGrpSpPr/>
          <p:nvPr/>
        </p:nvGrpSpPr>
        <p:grpSpPr>
          <a:xfrm>
            <a:off x="2810961" y="3040917"/>
            <a:ext cx="314508" cy="399300"/>
            <a:chOff x="8138237" y="2464872"/>
            <a:chExt cx="419400" cy="399300"/>
          </a:xfrm>
        </p:grpSpPr>
        <p:sp>
          <p:nvSpPr>
            <p:cNvPr id="700" name="Google Shape;700;p80"/>
            <p:cNvSpPr/>
            <p:nvPr/>
          </p:nvSpPr>
          <p:spPr>
            <a:xfrm>
              <a:off x="8138237" y="2464872"/>
              <a:ext cx="419400" cy="399300"/>
            </a:xfrm>
            <a:prstGeom prst="roundRect">
              <a:avLst>
                <a:gd fmla="val 16667" name="adj"/>
              </a:avLst>
            </a:prstGeom>
            <a:solidFill>
              <a:schemeClr val="lt1"/>
            </a:solidFill>
            <a:ln cap="flat" cmpd="sng" w="25400">
              <a:solidFill>
                <a:srgbClr val="C7415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p:txBody>
        </p:sp>
        <p:pic>
          <p:nvPicPr>
            <p:cNvPr id="701" name="Google Shape;701;p80"/>
            <p:cNvPicPr preferRelativeResize="0"/>
            <p:nvPr/>
          </p:nvPicPr>
          <p:blipFill rotWithShape="1">
            <a:blip r:embed="rId14">
              <a:alphaModFix/>
            </a:blip>
            <a:srcRect b="0" l="-20" r="20" t="0"/>
            <a:stretch/>
          </p:blipFill>
          <p:spPr>
            <a:xfrm>
              <a:off x="8198337" y="2505524"/>
              <a:ext cx="299292" cy="317999"/>
            </a:xfrm>
            <a:prstGeom prst="rect">
              <a:avLst/>
            </a:prstGeom>
            <a:noFill/>
            <a:ln>
              <a:noFill/>
            </a:ln>
          </p:spPr>
        </p:pic>
      </p:grpSp>
      <p:pic>
        <p:nvPicPr>
          <p:cNvPr id="702" name="Google Shape;702;p80"/>
          <p:cNvPicPr preferRelativeResize="0"/>
          <p:nvPr/>
        </p:nvPicPr>
        <p:blipFill rotWithShape="1">
          <a:blip r:embed="rId16">
            <a:alphaModFix/>
          </a:blip>
          <a:srcRect b="0" l="0" r="0" t="0"/>
          <a:stretch/>
        </p:blipFill>
        <p:spPr>
          <a:xfrm>
            <a:off x="514079" y="4102602"/>
            <a:ext cx="412713" cy="452397"/>
          </a:xfrm>
          <a:prstGeom prst="rect">
            <a:avLst/>
          </a:prstGeom>
          <a:noFill/>
          <a:ln>
            <a:noFill/>
          </a:ln>
        </p:spPr>
      </p:pic>
      <p:pic>
        <p:nvPicPr>
          <p:cNvPr id="703" name="Google Shape;703;p80"/>
          <p:cNvPicPr preferRelativeResize="0"/>
          <p:nvPr/>
        </p:nvPicPr>
        <p:blipFill rotWithShape="1">
          <a:blip r:embed="rId17">
            <a:alphaModFix/>
          </a:blip>
          <a:srcRect b="0" l="0" r="0" t="0"/>
          <a:stretch/>
        </p:blipFill>
        <p:spPr>
          <a:xfrm>
            <a:off x="4902911" y="4128573"/>
            <a:ext cx="367718" cy="416285"/>
          </a:xfrm>
          <a:prstGeom prst="rect">
            <a:avLst/>
          </a:prstGeom>
          <a:noFill/>
          <a:ln>
            <a:noFill/>
          </a:ln>
        </p:spPr>
      </p:pic>
      <p:sp>
        <p:nvSpPr>
          <p:cNvPr id="704" name="Google Shape;704;p80"/>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grpSp>
        <p:nvGrpSpPr>
          <p:cNvPr id="705" name="Google Shape;705;p80"/>
          <p:cNvGrpSpPr/>
          <p:nvPr/>
        </p:nvGrpSpPr>
        <p:grpSpPr>
          <a:xfrm>
            <a:off x="3213609" y="3040915"/>
            <a:ext cx="314554" cy="399272"/>
            <a:chOff x="11289215" y="1676758"/>
            <a:chExt cx="774000" cy="736800"/>
          </a:xfrm>
        </p:grpSpPr>
        <p:sp>
          <p:nvSpPr>
            <p:cNvPr id="706" name="Google Shape;706;p80"/>
            <p:cNvSpPr/>
            <p:nvPr/>
          </p:nvSpPr>
          <p:spPr>
            <a:xfrm>
              <a:off x="11289215" y="1676758"/>
              <a:ext cx="774000" cy="736800"/>
            </a:xfrm>
            <a:prstGeom prst="roundRect">
              <a:avLst>
                <a:gd fmla="val 16667" name="adj"/>
              </a:avLst>
            </a:prstGeom>
            <a:solidFill>
              <a:schemeClr val="lt1"/>
            </a:solidFill>
            <a:ln cap="flat" cmpd="sng" w="25400">
              <a:solidFill>
                <a:srgbClr val="08306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descr="Logo&#10;&#10;Description automatically generated" id="707" name="Google Shape;707;p80"/>
            <p:cNvPicPr preferRelativeResize="0"/>
            <p:nvPr/>
          </p:nvPicPr>
          <p:blipFill rotWithShape="1">
            <a:blip r:embed="rId15">
              <a:alphaModFix/>
            </a:blip>
            <a:srcRect b="0" l="0" r="0" t="0"/>
            <a:stretch/>
          </p:blipFill>
          <p:spPr>
            <a:xfrm>
              <a:off x="11378457" y="1791126"/>
              <a:ext cx="595602" cy="492017"/>
            </a:xfrm>
            <a:prstGeom prst="rect">
              <a:avLst/>
            </a:prstGeom>
            <a:noFill/>
            <a:ln>
              <a:noFill/>
            </a:ln>
          </p:spPr>
        </p:pic>
      </p:grpSp>
      <p:pic>
        <p:nvPicPr>
          <p:cNvPr descr="https://lh3.googleusercontent.com/isA65x6WC3pz88tybVnVk0D5Rne0B7OXGZiG2mkL73CidfrSakfuzUa7xUFGt2NhhbqQtW9BoUHZr_B8IE5lz5LJXFSZDXd1EvjmESAUXToS1-MgUo9ffbH45RUtZFYiDKRY9TxX" id="708" name="Google Shape;708;p80"/>
          <p:cNvPicPr preferRelativeResize="0"/>
          <p:nvPr/>
        </p:nvPicPr>
        <p:blipFill rotWithShape="1">
          <a:blip r:embed="rId18">
            <a:alphaModFix/>
          </a:blip>
          <a:srcRect b="0" l="0" r="0" t="0"/>
          <a:stretch/>
        </p:blipFill>
        <p:spPr>
          <a:xfrm>
            <a:off x="0" y="5980129"/>
            <a:ext cx="877950" cy="877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1"/>
          <p:cNvSpPr txBox="1"/>
          <p:nvPr>
            <p:ph type="title"/>
          </p:nvPr>
        </p:nvSpPr>
        <p:spPr>
          <a:xfrm>
            <a:off x="359054" y="360000"/>
            <a:ext cx="8502000" cy="1006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US"/>
              <a:t>i4Trust: fundamental principles</a:t>
            </a:r>
            <a:endParaRPr/>
          </a:p>
        </p:txBody>
      </p:sp>
      <p:sp>
        <p:nvSpPr>
          <p:cNvPr id="714" name="Google Shape;714;p81"/>
          <p:cNvSpPr txBox="1"/>
          <p:nvPr>
            <p:ph idx="1" type="body"/>
          </p:nvPr>
        </p:nvSpPr>
        <p:spPr>
          <a:xfrm>
            <a:off x="359054" y="1262751"/>
            <a:ext cx="4950900" cy="5388400"/>
          </a:xfrm>
          <a:prstGeom prst="rect">
            <a:avLst/>
          </a:prstGeom>
          <a:noFill/>
          <a:ln>
            <a:noFill/>
          </a:ln>
        </p:spPr>
        <p:txBody>
          <a:bodyPr anchorCtr="0" anchor="t" bIns="0" lIns="0" spcFirstLastPara="1" rIns="0" wrap="square" tIns="0">
            <a:noAutofit/>
          </a:bodyPr>
          <a:lstStyle/>
          <a:p>
            <a:pPr indent="-254000" lvl="0" marL="342900" marR="0" rtl="0" algn="l">
              <a:lnSpc>
                <a:spcPct val="100000"/>
              </a:lnSpc>
              <a:spcBef>
                <a:spcPts val="400"/>
              </a:spcBef>
              <a:spcAft>
                <a:spcPts val="0"/>
              </a:spcAft>
              <a:buClr>
                <a:schemeClr val="accent1"/>
              </a:buClr>
              <a:buSzPts val="1200"/>
              <a:buFont typeface="Arial"/>
              <a:buChar char="■"/>
            </a:pPr>
            <a:r>
              <a:rPr lang="en-US" sz="1300"/>
              <a:t>Fundamental principle in Data Spaces for a Data Economy:</a:t>
            </a:r>
            <a:endParaRPr/>
          </a:p>
          <a:p>
            <a:pPr indent="-254000" lvl="1" marL="685800" rtl="0" algn="l">
              <a:lnSpc>
                <a:spcPct val="100000"/>
              </a:lnSpc>
              <a:spcBef>
                <a:spcPts val="0"/>
              </a:spcBef>
              <a:spcAft>
                <a:spcPts val="0"/>
              </a:spcAft>
              <a:buSzPts val="1200"/>
              <a:buChar char="■"/>
            </a:pPr>
            <a:r>
              <a:rPr lang="en-US" sz="1200"/>
              <a:t>Data providers publish data resources knowing that consumers, unknown “a priori”, know how to consume them</a:t>
            </a:r>
            <a:endParaRPr/>
          </a:p>
          <a:p>
            <a:pPr indent="-254000" lvl="1" marL="685800" rtl="0" algn="l">
              <a:lnSpc>
                <a:spcPct val="100000"/>
              </a:lnSpc>
              <a:spcBef>
                <a:spcPts val="0"/>
              </a:spcBef>
              <a:spcAft>
                <a:spcPts val="0"/>
              </a:spcAft>
              <a:buSzPts val="1200"/>
              <a:buChar char="■"/>
            </a:pPr>
            <a:r>
              <a:rPr lang="en-US" sz="1200"/>
              <a:t>Data consumers know how to discover and consume data resources published by data providers</a:t>
            </a:r>
            <a:endParaRPr/>
          </a:p>
          <a:p>
            <a:pPr indent="0" lvl="1" marL="431800" rtl="0" algn="l">
              <a:lnSpc>
                <a:spcPct val="100000"/>
              </a:lnSpc>
              <a:spcBef>
                <a:spcPts val="0"/>
              </a:spcBef>
              <a:spcAft>
                <a:spcPts val="0"/>
              </a:spcAft>
              <a:buSzPts val="1200"/>
              <a:buNone/>
            </a:pPr>
            <a:r>
              <a:t/>
            </a:r>
            <a:endParaRPr/>
          </a:p>
          <a:p>
            <a:pPr indent="-254000" lvl="0" marL="342900" rtl="0" algn="l">
              <a:lnSpc>
                <a:spcPct val="100000"/>
              </a:lnSpc>
              <a:spcBef>
                <a:spcPts val="400"/>
              </a:spcBef>
              <a:spcAft>
                <a:spcPts val="0"/>
              </a:spcAft>
              <a:buSzPts val="1200"/>
              <a:buChar char="■"/>
            </a:pPr>
            <a:r>
              <a:rPr lang="en-US" sz="1300"/>
              <a:t>This requires all participants to “speak the same language”:</a:t>
            </a:r>
            <a:endParaRPr/>
          </a:p>
          <a:p>
            <a:pPr indent="-254000" lvl="1" marL="685800" rtl="0" algn="l">
              <a:lnSpc>
                <a:spcPct val="100000"/>
              </a:lnSpc>
              <a:spcBef>
                <a:spcPts val="0"/>
              </a:spcBef>
              <a:spcAft>
                <a:spcPts val="0"/>
              </a:spcAft>
              <a:buSzPts val="1200"/>
              <a:buChar char="■"/>
            </a:pPr>
            <a:r>
              <a:rPr lang="en-US" sz="1200"/>
              <a:t>Data exchange API (the sentences you construct)</a:t>
            </a:r>
            <a:endParaRPr/>
          </a:p>
          <a:p>
            <a:pPr indent="-254000" lvl="1" marL="685800" rtl="0" algn="l">
              <a:lnSpc>
                <a:spcPct val="100000"/>
              </a:lnSpc>
              <a:spcBef>
                <a:spcPts val="0"/>
              </a:spcBef>
              <a:spcAft>
                <a:spcPts val="0"/>
              </a:spcAft>
              <a:buSzPts val="1200"/>
              <a:buChar char="■"/>
            </a:pPr>
            <a:r>
              <a:rPr lang="en-US" sz="1200"/>
              <a:t>Standard data models (what you speak about)</a:t>
            </a:r>
            <a:endParaRPr sz="1200"/>
          </a:p>
          <a:p>
            <a:pPr indent="-254000" lvl="1" marL="685800" rtl="0" algn="l">
              <a:lnSpc>
                <a:spcPct val="100000"/>
              </a:lnSpc>
              <a:spcBef>
                <a:spcPts val="0"/>
              </a:spcBef>
              <a:spcAft>
                <a:spcPts val="0"/>
              </a:spcAft>
              <a:buSzPts val="1200"/>
              <a:buChar char="■"/>
            </a:pPr>
            <a:r>
              <a:rPr lang="en-US" sz="1200"/>
              <a:t>Common mechanisms for Identity and Access Management (IAM) (who speaks under what rules)</a:t>
            </a:r>
            <a:endParaRPr sz="1200"/>
          </a:p>
          <a:p>
            <a:pPr indent="0" lvl="1" marL="431800" rtl="0" algn="l">
              <a:lnSpc>
                <a:spcPct val="100000"/>
              </a:lnSpc>
              <a:spcBef>
                <a:spcPts val="0"/>
              </a:spcBef>
              <a:spcAft>
                <a:spcPts val="0"/>
              </a:spcAft>
              <a:buSzPts val="1200"/>
              <a:buNone/>
            </a:pPr>
            <a:r>
              <a:t/>
            </a:r>
            <a:endParaRPr/>
          </a:p>
          <a:p>
            <a:pPr indent="-254000" lvl="0" marL="342900" marR="0" rtl="0" algn="l">
              <a:lnSpc>
                <a:spcPct val="100000"/>
              </a:lnSpc>
              <a:spcBef>
                <a:spcPts val="400"/>
              </a:spcBef>
              <a:spcAft>
                <a:spcPts val="0"/>
              </a:spcAft>
              <a:buClr>
                <a:schemeClr val="accent1"/>
              </a:buClr>
              <a:buSzPts val="1200"/>
              <a:buFont typeface="Arial"/>
              <a:buChar char="■"/>
            </a:pPr>
            <a:r>
              <a:rPr lang="en-US" sz="1300"/>
              <a:t>i4Trust focuses on secure exchange between smart applications which exchange context / digital twin data: </a:t>
            </a:r>
            <a:endParaRPr/>
          </a:p>
          <a:p>
            <a:pPr indent="-254000" lvl="1" marL="685800" rtl="0" algn="l">
              <a:lnSpc>
                <a:spcPct val="100000"/>
              </a:lnSpc>
              <a:spcBef>
                <a:spcPts val="0"/>
              </a:spcBef>
              <a:spcAft>
                <a:spcPts val="0"/>
              </a:spcAft>
              <a:buSzPts val="1200"/>
              <a:buChar char="■"/>
            </a:pPr>
            <a:r>
              <a:rPr lang="en-US" sz="1200"/>
              <a:t>Digital Twin =  Digital representation of an real-world asset</a:t>
            </a:r>
            <a:endParaRPr/>
          </a:p>
          <a:p>
            <a:pPr indent="-254000" lvl="1" marL="685800" rtl="0" algn="l">
              <a:lnSpc>
                <a:spcPct val="100000"/>
              </a:lnSpc>
              <a:spcBef>
                <a:spcPts val="0"/>
              </a:spcBef>
              <a:spcAft>
                <a:spcPts val="0"/>
              </a:spcAft>
              <a:buSzPts val="1200"/>
              <a:buChar char="■"/>
            </a:pPr>
            <a:r>
              <a:rPr lang="en-US" sz="1200"/>
              <a:t>Digital Twin data = Properties, Relationships</a:t>
            </a:r>
            <a:endParaRPr/>
          </a:p>
          <a:p>
            <a:pPr indent="-254000" lvl="1" marL="685800" rtl="0" algn="l">
              <a:lnSpc>
                <a:spcPct val="100000"/>
              </a:lnSpc>
              <a:spcBef>
                <a:spcPts val="0"/>
              </a:spcBef>
              <a:spcAft>
                <a:spcPts val="0"/>
              </a:spcAft>
              <a:buSzPts val="1200"/>
              <a:buChar char="■"/>
            </a:pPr>
            <a:r>
              <a:rPr lang="en-US" sz="1200"/>
              <a:t>Context = Collection of Digital Twins</a:t>
            </a:r>
            <a:endParaRPr/>
          </a:p>
          <a:p>
            <a:pPr indent="-254000" lvl="1" marL="685800" rtl="0" algn="l">
              <a:lnSpc>
                <a:spcPct val="100000"/>
              </a:lnSpc>
              <a:spcBef>
                <a:spcPts val="0"/>
              </a:spcBef>
              <a:spcAft>
                <a:spcPts val="0"/>
              </a:spcAft>
              <a:buSzPts val="1200"/>
              <a:buChar char="■"/>
            </a:pPr>
            <a:r>
              <a:rPr lang="en-US" sz="1200"/>
              <a:t>IAM at organization and user level, have a Trust Authority</a:t>
            </a:r>
            <a:endParaRPr/>
          </a:p>
          <a:p>
            <a:pPr indent="-254000" lvl="1" marL="685800" rtl="0" algn="l">
              <a:lnSpc>
                <a:spcPct val="100000"/>
              </a:lnSpc>
              <a:spcBef>
                <a:spcPts val="0"/>
              </a:spcBef>
              <a:spcAft>
                <a:spcPts val="0"/>
              </a:spcAft>
              <a:buSzPts val="1200"/>
              <a:buChar char="■"/>
            </a:pPr>
            <a:r>
              <a:rPr lang="en-US" sz="1200"/>
              <a:t>Data Marketplace and Publication services</a:t>
            </a:r>
            <a:endParaRPr/>
          </a:p>
          <a:p>
            <a:pPr indent="-177800" lvl="0" marL="342900" marR="0" rtl="0" algn="l">
              <a:lnSpc>
                <a:spcPct val="100000"/>
              </a:lnSpc>
              <a:spcBef>
                <a:spcPts val="400"/>
              </a:spcBef>
              <a:spcAft>
                <a:spcPts val="0"/>
              </a:spcAft>
              <a:buClr>
                <a:schemeClr val="accent1"/>
              </a:buClr>
              <a:buSzPts val="1500"/>
              <a:buFont typeface="Arial"/>
              <a:buNone/>
            </a:pPr>
            <a:r>
              <a:t/>
            </a:r>
            <a:endParaRPr sz="1300"/>
          </a:p>
        </p:txBody>
      </p:sp>
      <p:sp>
        <p:nvSpPr>
          <p:cNvPr id="715" name="Google Shape;715;p81"/>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716" name="Google Shape;716;p81"/>
          <p:cNvPicPr preferRelativeResize="0"/>
          <p:nvPr/>
        </p:nvPicPr>
        <p:blipFill rotWithShape="1">
          <a:blip r:embed="rId3">
            <a:alphaModFix/>
          </a:blip>
          <a:srcRect b="0" l="0" r="0" t="0"/>
          <a:stretch/>
        </p:blipFill>
        <p:spPr>
          <a:xfrm>
            <a:off x="6807846" y="3828287"/>
            <a:ext cx="2049745" cy="1353605"/>
          </a:xfrm>
          <a:prstGeom prst="rect">
            <a:avLst/>
          </a:prstGeom>
          <a:noFill/>
          <a:ln>
            <a:noFill/>
          </a:ln>
        </p:spPr>
      </p:pic>
      <p:pic>
        <p:nvPicPr>
          <p:cNvPr id="717" name="Google Shape;717;p81"/>
          <p:cNvPicPr preferRelativeResize="0"/>
          <p:nvPr/>
        </p:nvPicPr>
        <p:blipFill rotWithShape="1">
          <a:blip r:embed="rId4">
            <a:alphaModFix/>
          </a:blip>
          <a:srcRect b="0" l="0" r="0" t="0"/>
          <a:stretch/>
        </p:blipFill>
        <p:spPr>
          <a:xfrm>
            <a:off x="5689970" y="4730807"/>
            <a:ext cx="1982077" cy="1321384"/>
          </a:xfrm>
          <a:prstGeom prst="rect">
            <a:avLst/>
          </a:prstGeom>
          <a:noFill/>
          <a:ln>
            <a:noFill/>
          </a:ln>
        </p:spPr>
      </p:pic>
      <p:grpSp>
        <p:nvGrpSpPr>
          <p:cNvPr id="718" name="Google Shape;718;p81"/>
          <p:cNvGrpSpPr/>
          <p:nvPr/>
        </p:nvGrpSpPr>
        <p:grpSpPr>
          <a:xfrm>
            <a:off x="5682757" y="1467005"/>
            <a:ext cx="3174760" cy="2133388"/>
            <a:chOff x="7578020" y="1467005"/>
            <a:chExt cx="4233577" cy="2133388"/>
          </a:xfrm>
        </p:grpSpPr>
        <p:sp>
          <p:nvSpPr>
            <p:cNvPr id="719" name="Google Shape;719;p81"/>
            <p:cNvSpPr/>
            <p:nvPr/>
          </p:nvSpPr>
          <p:spPr>
            <a:xfrm>
              <a:off x="8358788" y="1635697"/>
              <a:ext cx="2557200" cy="1702200"/>
            </a:xfrm>
            <a:prstGeom prst="roundRect">
              <a:avLst>
                <a:gd fmla="val 6455" name="adj"/>
              </a:avLst>
            </a:prstGeom>
            <a:solidFill>
              <a:srgbClr val="538CD5"/>
            </a:solidFill>
            <a:ln cap="flat" cmpd="sng" w="9525">
              <a:solidFill>
                <a:srgbClr val="3C515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500" u="none" cap="none" strike="noStrike">
                <a:solidFill>
                  <a:schemeClr val="lt1"/>
                </a:solidFill>
                <a:latin typeface="Arial"/>
                <a:ea typeface="Arial"/>
                <a:cs typeface="Arial"/>
                <a:sym typeface="Arial"/>
              </a:endParaRPr>
            </a:p>
          </p:txBody>
        </p:sp>
        <p:sp>
          <p:nvSpPr>
            <p:cNvPr id="720" name="Google Shape;720;p81"/>
            <p:cNvSpPr/>
            <p:nvPr/>
          </p:nvSpPr>
          <p:spPr>
            <a:xfrm>
              <a:off x="9353623" y="3059442"/>
              <a:ext cx="1779300" cy="540900"/>
            </a:xfrm>
            <a:prstGeom prst="rect">
              <a:avLst/>
            </a:prstGeom>
            <a:solidFill>
              <a:srgbClr val="C5D8F1"/>
            </a:solidFill>
            <a:ln cap="flat" cmpd="sng" w="9525">
              <a:solidFill>
                <a:srgbClr val="3C515F"/>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sp>
          <p:nvSpPr>
            <p:cNvPr id="721" name="Google Shape;721;p81"/>
            <p:cNvSpPr txBox="1"/>
            <p:nvPr/>
          </p:nvSpPr>
          <p:spPr>
            <a:xfrm>
              <a:off x="10091594" y="3354093"/>
              <a:ext cx="900600" cy="24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600"/>
                <a:buFont typeface="Arial"/>
                <a:buNone/>
              </a:pPr>
              <a:r>
                <a:rPr b="1" i="0" lang="en-US" sz="700" u="none" cap="none" strike="noStrike">
                  <a:solidFill>
                    <a:schemeClr val="dk1"/>
                  </a:solidFill>
                  <a:latin typeface="Arial"/>
                  <a:ea typeface="Arial"/>
                  <a:cs typeface="Arial"/>
                  <a:sym typeface="Arial"/>
                </a:rPr>
                <a:t>Smart Port</a:t>
              </a:r>
              <a:endParaRPr b="0" i="0" sz="400" u="none" cap="none" strike="noStrike">
                <a:solidFill>
                  <a:srgbClr val="000000"/>
                </a:solidFill>
                <a:latin typeface="Arial"/>
                <a:ea typeface="Arial"/>
                <a:cs typeface="Arial"/>
                <a:sym typeface="Arial"/>
              </a:endParaRPr>
            </a:p>
          </p:txBody>
        </p:sp>
        <p:grpSp>
          <p:nvGrpSpPr>
            <p:cNvPr id="722" name="Google Shape;722;p81"/>
            <p:cNvGrpSpPr/>
            <p:nvPr/>
          </p:nvGrpSpPr>
          <p:grpSpPr>
            <a:xfrm flipH="1">
              <a:off x="10191455" y="3116795"/>
              <a:ext cx="428508" cy="197777"/>
              <a:chOff x="4716016" y="4293096"/>
              <a:chExt cx="936016" cy="432016"/>
            </a:xfrm>
          </p:grpSpPr>
          <p:sp>
            <p:nvSpPr>
              <p:cNvPr id="723" name="Google Shape;723;p81"/>
              <p:cNvSpPr/>
              <p:nvPr/>
            </p:nvSpPr>
            <p:spPr>
              <a:xfrm>
                <a:off x="4716016" y="4293096"/>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sp>
            <p:nvSpPr>
              <p:cNvPr id="724" name="Google Shape;724;p81"/>
              <p:cNvSpPr/>
              <p:nvPr/>
            </p:nvSpPr>
            <p:spPr>
              <a:xfrm>
                <a:off x="4788024" y="4365104"/>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sp>
            <p:nvSpPr>
              <p:cNvPr id="725" name="Google Shape;725;p81"/>
              <p:cNvSpPr/>
              <p:nvPr/>
            </p:nvSpPr>
            <p:spPr>
              <a:xfrm>
                <a:off x="4860032" y="4437112"/>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grpSp>
        <p:cxnSp>
          <p:nvCxnSpPr>
            <p:cNvPr id="726" name="Google Shape;726;p81"/>
            <p:cNvCxnSpPr/>
            <p:nvPr/>
          </p:nvCxnSpPr>
          <p:spPr>
            <a:xfrm rot="10800000">
              <a:off x="9977050" y="3256584"/>
              <a:ext cx="280500"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3725"/>
                </a:srgbClr>
              </a:outerShdw>
            </a:effectLst>
          </p:spPr>
        </p:cxnSp>
        <p:sp>
          <p:nvSpPr>
            <p:cNvPr id="727" name="Google Shape;727;p81"/>
            <p:cNvSpPr/>
            <p:nvPr/>
          </p:nvSpPr>
          <p:spPr>
            <a:xfrm>
              <a:off x="10360198" y="1773944"/>
              <a:ext cx="1451400" cy="735300"/>
            </a:xfrm>
            <a:prstGeom prst="rect">
              <a:avLst/>
            </a:prstGeom>
            <a:solidFill>
              <a:srgbClr val="C5D8F1"/>
            </a:solidFill>
            <a:ln cap="flat" cmpd="sng" w="9525">
              <a:solidFill>
                <a:srgbClr val="3C515F"/>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sp>
          <p:nvSpPr>
            <p:cNvPr id="728" name="Google Shape;728;p81"/>
            <p:cNvSpPr txBox="1"/>
            <p:nvPr/>
          </p:nvSpPr>
          <p:spPr>
            <a:xfrm>
              <a:off x="10992072" y="2101532"/>
              <a:ext cx="799800" cy="400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600"/>
                <a:buFont typeface="Arial"/>
                <a:buNone/>
              </a:pPr>
              <a:r>
                <a:rPr b="1" i="0" lang="en-US" sz="700" u="none" cap="none" strike="noStrike">
                  <a:solidFill>
                    <a:schemeClr val="dk1"/>
                  </a:solidFill>
                  <a:latin typeface="Arial"/>
                  <a:ea typeface="Arial"/>
                  <a:cs typeface="Arial"/>
                  <a:sym typeface="Arial"/>
                </a:rPr>
                <a:t>Smart Building</a:t>
              </a:r>
              <a:endParaRPr b="0" i="0" sz="400" u="none" cap="none" strike="noStrike">
                <a:solidFill>
                  <a:srgbClr val="000000"/>
                </a:solidFill>
                <a:latin typeface="Arial"/>
                <a:ea typeface="Arial"/>
                <a:cs typeface="Arial"/>
                <a:sym typeface="Arial"/>
              </a:endParaRPr>
            </a:p>
          </p:txBody>
        </p:sp>
        <p:grpSp>
          <p:nvGrpSpPr>
            <p:cNvPr id="729" name="Google Shape;729;p81"/>
            <p:cNvGrpSpPr/>
            <p:nvPr/>
          </p:nvGrpSpPr>
          <p:grpSpPr>
            <a:xfrm flipH="1">
              <a:off x="11046712" y="1833601"/>
              <a:ext cx="428508" cy="197777"/>
              <a:chOff x="4716016" y="4293096"/>
              <a:chExt cx="936016" cy="432016"/>
            </a:xfrm>
          </p:grpSpPr>
          <p:sp>
            <p:nvSpPr>
              <p:cNvPr id="730" name="Google Shape;730;p81"/>
              <p:cNvSpPr/>
              <p:nvPr/>
            </p:nvSpPr>
            <p:spPr>
              <a:xfrm>
                <a:off x="4716016" y="4293096"/>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sp>
            <p:nvSpPr>
              <p:cNvPr id="731" name="Google Shape;731;p81"/>
              <p:cNvSpPr/>
              <p:nvPr/>
            </p:nvSpPr>
            <p:spPr>
              <a:xfrm>
                <a:off x="4788024" y="4365104"/>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sp>
            <p:nvSpPr>
              <p:cNvPr id="732" name="Google Shape;732;p81"/>
              <p:cNvSpPr/>
              <p:nvPr/>
            </p:nvSpPr>
            <p:spPr>
              <a:xfrm>
                <a:off x="4860032" y="4437112"/>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grpSp>
        <p:sp>
          <p:nvSpPr>
            <p:cNvPr id="733" name="Google Shape;733;p81"/>
            <p:cNvSpPr/>
            <p:nvPr/>
          </p:nvSpPr>
          <p:spPr>
            <a:xfrm>
              <a:off x="7578020" y="1542376"/>
              <a:ext cx="1451100" cy="784200"/>
            </a:xfrm>
            <a:prstGeom prst="rect">
              <a:avLst/>
            </a:prstGeom>
            <a:solidFill>
              <a:srgbClr val="C5D8F1"/>
            </a:solidFill>
            <a:ln cap="flat" cmpd="sng" w="9525">
              <a:solidFill>
                <a:srgbClr val="3C515F"/>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sp>
          <p:nvSpPr>
            <p:cNvPr id="734" name="Google Shape;734;p81"/>
            <p:cNvSpPr txBox="1"/>
            <p:nvPr/>
          </p:nvSpPr>
          <p:spPr>
            <a:xfrm>
              <a:off x="8130310" y="1595056"/>
              <a:ext cx="871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US" sz="700" u="none" cap="none" strike="noStrike">
                  <a:solidFill>
                    <a:schemeClr val="dk1"/>
                  </a:solidFill>
                  <a:latin typeface="Arial"/>
                  <a:ea typeface="Arial"/>
                  <a:cs typeface="Arial"/>
                  <a:sym typeface="Arial"/>
                </a:rPr>
                <a:t>Smart City</a:t>
              </a:r>
              <a:endParaRPr b="0" i="0" sz="400" u="none" cap="none" strike="noStrike">
                <a:solidFill>
                  <a:srgbClr val="000000"/>
                </a:solidFill>
                <a:latin typeface="Arial"/>
                <a:ea typeface="Arial"/>
                <a:cs typeface="Arial"/>
                <a:sym typeface="Arial"/>
              </a:endParaRPr>
            </a:p>
          </p:txBody>
        </p:sp>
        <p:grpSp>
          <p:nvGrpSpPr>
            <p:cNvPr id="735" name="Google Shape;735;p81"/>
            <p:cNvGrpSpPr/>
            <p:nvPr/>
          </p:nvGrpSpPr>
          <p:grpSpPr>
            <a:xfrm flipH="1">
              <a:off x="7681812" y="1904202"/>
              <a:ext cx="428508" cy="197777"/>
              <a:chOff x="4716016" y="4293096"/>
              <a:chExt cx="936016" cy="432016"/>
            </a:xfrm>
          </p:grpSpPr>
          <p:sp>
            <p:nvSpPr>
              <p:cNvPr id="736" name="Google Shape;736;p81"/>
              <p:cNvSpPr/>
              <p:nvPr/>
            </p:nvSpPr>
            <p:spPr>
              <a:xfrm>
                <a:off x="4716016" y="4293096"/>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sp>
            <p:nvSpPr>
              <p:cNvPr id="737" name="Google Shape;737;p81"/>
              <p:cNvSpPr/>
              <p:nvPr/>
            </p:nvSpPr>
            <p:spPr>
              <a:xfrm>
                <a:off x="4788024" y="4365104"/>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sp>
            <p:nvSpPr>
              <p:cNvPr id="738" name="Google Shape;738;p81"/>
              <p:cNvSpPr/>
              <p:nvPr/>
            </p:nvSpPr>
            <p:spPr>
              <a:xfrm>
                <a:off x="4860032" y="4437112"/>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400" u="none" cap="none" strike="noStrike">
                  <a:solidFill>
                    <a:schemeClr val="lt1"/>
                  </a:solidFill>
                  <a:latin typeface="Arial"/>
                  <a:ea typeface="Arial"/>
                  <a:cs typeface="Arial"/>
                  <a:sym typeface="Arial"/>
                </a:endParaRPr>
              </a:p>
            </p:txBody>
          </p:sp>
        </p:grpSp>
        <p:sp>
          <p:nvSpPr>
            <p:cNvPr id="739" name="Google Shape;739;p81"/>
            <p:cNvSpPr/>
            <p:nvPr/>
          </p:nvSpPr>
          <p:spPr>
            <a:xfrm>
              <a:off x="8317065" y="1852858"/>
              <a:ext cx="412200" cy="259200"/>
            </a:xfrm>
            <a:prstGeom prst="roundRect">
              <a:avLst>
                <a:gd fmla="val 16667" name="adj"/>
              </a:avLst>
            </a:prstGeom>
            <a:solidFill>
              <a:srgbClr val="002E67"/>
            </a:solidFill>
            <a:ln>
              <a:noFill/>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500" u="none" cap="none" strike="noStrike">
                <a:solidFill>
                  <a:schemeClr val="lt1"/>
                </a:solidFill>
                <a:latin typeface="Arial"/>
                <a:ea typeface="Arial"/>
                <a:cs typeface="Arial"/>
                <a:sym typeface="Arial"/>
              </a:endParaRPr>
            </a:p>
          </p:txBody>
        </p:sp>
        <p:cxnSp>
          <p:nvCxnSpPr>
            <p:cNvPr id="740" name="Google Shape;740;p81"/>
            <p:cNvCxnSpPr/>
            <p:nvPr/>
          </p:nvCxnSpPr>
          <p:spPr>
            <a:xfrm>
              <a:off x="8004490" y="2035889"/>
              <a:ext cx="280500"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3725"/>
                </a:srgbClr>
              </a:outerShdw>
            </a:effectLst>
          </p:spPr>
        </p:cxnSp>
        <p:cxnSp>
          <p:nvCxnSpPr>
            <p:cNvPr id="741" name="Google Shape;741;p81"/>
            <p:cNvCxnSpPr/>
            <p:nvPr/>
          </p:nvCxnSpPr>
          <p:spPr>
            <a:xfrm>
              <a:off x="8914242" y="2035889"/>
              <a:ext cx="1484700" cy="2448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3725"/>
                </a:srgbClr>
              </a:outerShdw>
            </a:effectLst>
          </p:spPr>
        </p:cxnSp>
        <p:cxnSp>
          <p:nvCxnSpPr>
            <p:cNvPr id="742" name="Google Shape;742;p81"/>
            <p:cNvCxnSpPr/>
            <p:nvPr/>
          </p:nvCxnSpPr>
          <p:spPr>
            <a:xfrm>
              <a:off x="7878999" y="2059335"/>
              <a:ext cx="1439400" cy="11469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3725"/>
                </a:srgbClr>
              </a:outerShdw>
            </a:effectLst>
          </p:spPr>
        </p:cxnSp>
        <p:cxnSp>
          <p:nvCxnSpPr>
            <p:cNvPr id="743" name="Google Shape;743;p81"/>
            <p:cNvCxnSpPr>
              <a:endCxn id="744" idx="2"/>
            </p:cNvCxnSpPr>
            <p:nvPr/>
          </p:nvCxnSpPr>
          <p:spPr>
            <a:xfrm flipH="1" rot="10800000">
              <a:off x="10444647" y="2422912"/>
              <a:ext cx="51300" cy="6801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3725"/>
                </a:srgbClr>
              </a:outerShdw>
            </a:effectLst>
          </p:spPr>
        </p:cxnSp>
        <p:sp>
          <p:nvSpPr>
            <p:cNvPr id="745" name="Google Shape;745;p81"/>
            <p:cNvSpPr/>
            <p:nvPr/>
          </p:nvSpPr>
          <p:spPr>
            <a:xfrm>
              <a:off x="8759094" y="1852006"/>
              <a:ext cx="120900" cy="259200"/>
            </a:xfrm>
            <a:prstGeom prst="roundRect">
              <a:avLst>
                <a:gd fmla="val 16667" name="adj"/>
              </a:avLst>
            </a:prstGeom>
            <a:solidFill>
              <a:srgbClr val="002E67"/>
            </a:solidFill>
            <a:ln>
              <a:noFill/>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500" u="none" cap="none" strike="noStrike">
                <a:solidFill>
                  <a:schemeClr val="lt1"/>
                </a:solidFill>
                <a:latin typeface="Arial"/>
                <a:ea typeface="Arial"/>
                <a:cs typeface="Arial"/>
                <a:sym typeface="Arial"/>
              </a:endParaRPr>
            </a:p>
          </p:txBody>
        </p:sp>
        <p:cxnSp>
          <p:nvCxnSpPr>
            <p:cNvPr id="746" name="Google Shape;746;p81"/>
            <p:cNvCxnSpPr/>
            <p:nvPr/>
          </p:nvCxnSpPr>
          <p:spPr>
            <a:xfrm rot="10800000">
              <a:off x="8905730" y="1965175"/>
              <a:ext cx="1965300" cy="39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3725"/>
                </a:srgbClr>
              </a:outerShdw>
            </a:effectLst>
          </p:spPr>
        </p:cxnSp>
        <p:grpSp>
          <p:nvGrpSpPr>
            <p:cNvPr id="747" name="Google Shape;747;p81"/>
            <p:cNvGrpSpPr/>
            <p:nvPr/>
          </p:nvGrpSpPr>
          <p:grpSpPr>
            <a:xfrm flipH="1">
              <a:off x="10430132" y="2163673"/>
              <a:ext cx="562383" cy="260091"/>
              <a:chOff x="8201495" y="2722984"/>
              <a:chExt cx="1374012" cy="691364"/>
            </a:xfrm>
          </p:grpSpPr>
          <p:sp>
            <p:nvSpPr>
              <p:cNvPr id="748" name="Google Shape;748;p81"/>
              <p:cNvSpPr/>
              <p:nvPr/>
            </p:nvSpPr>
            <p:spPr>
              <a:xfrm>
                <a:off x="8201495" y="2725248"/>
                <a:ext cx="973500" cy="689100"/>
              </a:xfrm>
              <a:prstGeom prst="roundRect">
                <a:avLst>
                  <a:gd fmla="val 16667" name="adj"/>
                </a:avLst>
              </a:prstGeom>
              <a:solidFill>
                <a:srgbClr val="002E67"/>
              </a:solidFill>
              <a:ln>
                <a:noFill/>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500" u="none" cap="none" strike="noStrike">
                  <a:solidFill>
                    <a:schemeClr val="lt1"/>
                  </a:solidFill>
                  <a:latin typeface="Arial"/>
                  <a:ea typeface="Arial"/>
                  <a:cs typeface="Arial"/>
                  <a:sym typeface="Arial"/>
                </a:endParaRPr>
              </a:p>
            </p:txBody>
          </p:sp>
          <p:sp>
            <p:nvSpPr>
              <p:cNvPr id="744" name="Google Shape;744;p81"/>
              <p:cNvSpPr/>
              <p:nvPr/>
            </p:nvSpPr>
            <p:spPr>
              <a:xfrm>
                <a:off x="9253907" y="2722984"/>
                <a:ext cx="321600" cy="689100"/>
              </a:xfrm>
              <a:prstGeom prst="roundRect">
                <a:avLst>
                  <a:gd fmla="val 16667" name="adj"/>
                </a:avLst>
              </a:prstGeom>
              <a:solidFill>
                <a:srgbClr val="002E67"/>
              </a:solidFill>
              <a:ln>
                <a:noFill/>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500" u="none" cap="none" strike="noStrike">
                  <a:solidFill>
                    <a:schemeClr val="lt1"/>
                  </a:solidFill>
                  <a:latin typeface="Arial"/>
                  <a:ea typeface="Arial"/>
                  <a:cs typeface="Arial"/>
                  <a:sym typeface="Arial"/>
                </a:endParaRPr>
              </a:p>
            </p:txBody>
          </p:sp>
        </p:grpSp>
        <p:grpSp>
          <p:nvGrpSpPr>
            <p:cNvPr id="749" name="Google Shape;749;p81"/>
            <p:cNvGrpSpPr/>
            <p:nvPr/>
          </p:nvGrpSpPr>
          <p:grpSpPr>
            <a:xfrm flipH="1">
              <a:off x="9411051" y="3126455"/>
              <a:ext cx="566396" cy="260095"/>
              <a:chOff x="8069937" y="2722984"/>
              <a:chExt cx="1505570" cy="691373"/>
            </a:xfrm>
          </p:grpSpPr>
          <p:sp>
            <p:nvSpPr>
              <p:cNvPr id="750" name="Google Shape;750;p81"/>
              <p:cNvSpPr/>
              <p:nvPr/>
            </p:nvSpPr>
            <p:spPr>
              <a:xfrm>
                <a:off x="8069937" y="2725257"/>
                <a:ext cx="1105200" cy="689100"/>
              </a:xfrm>
              <a:prstGeom prst="roundRect">
                <a:avLst>
                  <a:gd fmla="val 16667" name="adj"/>
                </a:avLst>
              </a:prstGeom>
              <a:solidFill>
                <a:srgbClr val="002E67"/>
              </a:solidFill>
              <a:ln>
                <a:noFill/>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500" u="none" cap="none" strike="noStrike">
                  <a:solidFill>
                    <a:schemeClr val="lt1"/>
                  </a:solidFill>
                  <a:latin typeface="Arial"/>
                  <a:ea typeface="Arial"/>
                  <a:cs typeface="Arial"/>
                  <a:sym typeface="Arial"/>
                </a:endParaRPr>
              </a:p>
            </p:txBody>
          </p:sp>
          <p:sp>
            <p:nvSpPr>
              <p:cNvPr id="751" name="Google Shape;751;p81"/>
              <p:cNvSpPr/>
              <p:nvPr/>
            </p:nvSpPr>
            <p:spPr>
              <a:xfrm>
                <a:off x="9253907" y="2722984"/>
                <a:ext cx="321600" cy="689100"/>
              </a:xfrm>
              <a:prstGeom prst="roundRect">
                <a:avLst>
                  <a:gd fmla="val 16667" name="adj"/>
                </a:avLst>
              </a:prstGeom>
              <a:solidFill>
                <a:srgbClr val="002E67"/>
              </a:solidFill>
              <a:ln>
                <a:noFill/>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500" u="none" cap="none" strike="noStrike">
                  <a:solidFill>
                    <a:schemeClr val="lt1"/>
                  </a:solidFill>
                  <a:latin typeface="Arial"/>
                  <a:ea typeface="Arial"/>
                  <a:cs typeface="Arial"/>
                  <a:sym typeface="Arial"/>
                </a:endParaRPr>
              </a:p>
            </p:txBody>
          </p:sp>
        </p:grpSp>
        <p:sp>
          <p:nvSpPr>
            <p:cNvPr id="752" name="Google Shape;752;p81"/>
            <p:cNvSpPr/>
            <p:nvPr/>
          </p:nvSpPr>
          <p:spPr>
            <a:xfrm>
              <a:off x="9404180" y="1467005"/>
              <a:ext cx="466500" cy="3399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400" u="none" cap="none" strike="noStrike">
                <a:solidFill>
                  <a:srgbClr val="000000"/>
                </a:solidFill>
                <a:latin typeface="Arial"/>
                <a:ea typeface="Arial"/>
                <a:cs typeface="Arial"/>
                <a:sym typeface="Arial"/>
              </a:endParaRPr>
            </a:p>
          </p:txBody>
        </p:sp>
        <p:sp>
          <p:nvSpPr>
            <p:cNvPr id="753" name="Google Shape;753;p81"/>
            <p:cNvSpPr/>
            <p:nvPr/>
          </p:nvSpPr>
          <p:spPr>
            <a:xfrm>
              <a:off x="7974399" y="2866298"/>
              <a:ext cx="777900" cy="3399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400" u="none" cap="none" strike="noStrike">
                <a:solidFill>
                  <a:srgbClr val="000000"/>
                </a:solidFill>
                <a:latin typeface="Arial"/>
                <a:ea typeface="Arial"/>
                <a:cs typeface="Arial"/>
                <a:sym typeface="Arial"/>
              </a:endParaRPr>
            </a:p>
          </p:txBody>
        </p:sp>
        <p:sp>
          <p:nvSpPr>
            <p:cNvPr id="754" name="Google Shape;754;p81"/>
            <p:cNvSpPr txBox="1"/>
            <p:nvPr/>
          </p:nvSpPr>
          <p:spPr>
            <a:xfrm>
              <a:off x="9372703" y="2102025"/>
              <a:ext cx="529200" cy="769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300"/>
                <a:buFont typeface="Arial"/>
                <a:buNone/>
              </a:pPr>
              <a:r>
                <a:rPr b="1" i="0" lang="en-US" sz="3300" u="none" cap="none" strike="noStrike">
                  <a:solidFill>
                    <a:srgbClr val="FF0000"/>
                  </a:solidFill>
                  <a:latin typeface="Arial"/>
                  <a:ea typeface="Arial"/>
                  <a:cs typeface="Arial"/>
                  <a:sym typeface="Arial"/>
                </a:rPr>
                <a:t>?</a:t>
              </a:r>
              <a:endParaRPr b="0" i="0" sz="1000" u="none" cap="none" strike="noStrike">
                <a:solidFill>
                  <a:srgbClr val="000000"/>
                </a:solidFill>
                <a:latin typeface="Arial"/>
                <a:ea typeface="Arial"/>
                <a:cs typeface="Arial"/>
                <a:sym typeface="Arial"/>
              </a:endParaRPr>
            </a:p>
          </p:txBody>
        </p:sp>
      </p:grpSp>
      <p:pic>
        <p:nvPicPr>
          <p:cNvPr descr="https://lh3.googleusercontent.com/isA65x6WC3pz88tybVnVk0D5Rne0B7OXGZiG2mkL73CidfrSakfuzUa7xUFGt2NhhbqQtW9BoUHZr_B8IE5lz5LJXFSZDXd1EvjmESAUXToS1-MgUo9ffbH45RUtZFYiDKRY9TxX" id="755" name="Google Shape;755;p81"/>
          <p:cNvPicPr preferRelativeResize="0"/>
          <p:nvPr/>
        </p:nvPicPr>
        <p:blipFill rotWithShape="1">
          <a:blip r:embed="rId5">
            <a:alphaModFix/>
          </a:blip>
          <a:srcRect b="0" l="0" r="0" t="0"/>
          <a:stretch/>
        </p:blipFill>
        <p:spPr>
          <a:xfrm>
            <a:off x="0" y="5417925"/>
            <a:ext cx="1440159" cy="14401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82"/>
          <p:cNvSpPr txBox="1"/>
          <p:nvPr>
            <p:ph type="title"/>
          </p:nvPr>
        </p:nvSpPr>
        <p:spPr>
          <a:xfrm>
            <a:off x="359054" y="360000"/>
            <a:ext cx="8099100" cy="1006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4"/>
              </a:buClr>
              <a:buSzPts val="1000"/>
              <a:buFont typeface="Arial"/>
              <a:buNone/>
            </a:pPr>
            <a:r>
              <a:rPr lang="en-US"/>
              <a:t>What are we referring to as Digital Twin?</a:t>
            </a:r>
            <a:endParaRPr/>
          </a:p>
        </p:txBody>
      </p:sp>
      <p:sp>
        <p:nvSpPr>
          <p:cNvPr id="762" name="Google Shape;762;p82"/>
          <p:cNvSpPr txBox="1"/>
          <p:nvPr>
            <p:ph idx="1" type="body"/>
          </p:nvPr>
        </p:nvSpPr>
        <p:spPr>
          <a:xfrm>
            <a:off x="359054" y="1366200"/>
            <a:ext cx="5634000" cy="5126800"/>
          </a:xfrm>
          <a:prstGeom prst="rect">
            <a:avLst/>
          </a:prstGeom>
          <a:noFill/>
          <a:ln>
            <a:noFill/>
          </a:ln>
        </p:spPr>
        <p:txBody>
          <a:bodyPr anchorCtr="0" anchor="t" bIns="34275" lIns="68575" spcFirstLastPara="1" rIns="68575" wrap="square" tIns="34275">
            <a:noAutofit/>
          </a:bodyPr>
          <a:lstStyle/>
          <a:p>
            <a:pPr indent="-241300" lvl="0" marL="241300" rtl="0" algn="l">
              <a:lnSpc>
                <a:spcPct val="100000"/>
              </a:lnSpc>
              <a:spcBef>
                <a:spcPts val="0"/>
              </a:spcBef>
              <a:spcAft>
                <a:spcPts val="0"/>
              </a:spcAft>
              <a:buSzPts val="1500"/>
              <a:buChar char="■"/>
            </a:pPr>
            <a:r>
              <a:rPr b="1" lang="en-US"/>
              <a:t>Digital Twin </a:t>
            </a:r>
            <a:r>
              <a:rPr lang="en-US"/>
              <a:t>= Digital representation of an asset</a:t>
            </a:r>
            <a:endParaRPr/>
          </a:p>
          <a:p>
            <a:pPr indent="-247650" lvl="1" marL="647700" marR="0" rtl="0" algn="l">
              <a:lnSpc>
                <a:spcPct val="100000"/>
              </a:lnSpc>
              <a:spcBef>
                <a:spcPts val="400"/>
              </a:spcBef>
              <a:spcAft>
                <a:spcPts val="0"/>
              </a:spcAft>
              <a:buSzPts val="1500"/>
              <a:buChar char="■"/>
            </a:pPr>
            <a:r>
              <a:rPr lang="en-US"/>
              <a:t>Characterized by attributes</a:t>
            </a:r>
            <a:endParaRPr/>
          </a:p>
          <a:p>
            <a:pPr indent="-273050" lvl="2" marL="1028700" marR="0" rtl="0" algn="l">
              <a:lnSpc>
                <a:spcPct val="100000"/>
              </a:lnSpc>
              <a:spcBef>
                <a:spcPts val="400"/>
              </a:spcBef>
              <a:spcAft>
                <a:spcPts val="0"/>
              </a:spcAft>
              <a:buSzPts val="1500"/>
              <a:buChar char="■"/>
            </a:pPr>
            <a:r>
              <a:rPr lang="en-US"/>
              <a:t>Properties</a:t>
            </a:r>
            <a:endParaRPr/>
          </a:p>
          <a:p>
            <a:pPr indent="-273050" lvl="2" marL="1028700" marR="0" rtl="0" algn="l">
              <a:lnSpc>
                <a:spcPct val="100000"/>
              </a:lnSpc>
              <a:spcBef>
                <a:spcPts val="400"/>
              </a:spcBef>
              <a:spcAft>
                <a:spcPts val="0"/>
              </a:spcAft>
              <a:buSzPts val="1500"/>
              <a:buChar char="■"/>
            </a:pPr>
            <a:r>
              <a:rPr lang="en-US"/>
              <a:t>Relationships (Linked Data)</a:t>
            </a:r>
            <a:endParaRPr/>
          </a:p>
          <a:p>
            <a:pPr indent="-247650" lvl="1" marL="647700" marR="0" rtl="0" algn="l">
              <a:lnSpc>
                <a:spcPct val="100000"/>
              </a:lnSpc>
              <a:spcBef>
                <a:spcPts val="400"/>
              </a:spcBef>
              <a:spcAft>
                <a:spcPts val="0"/>
              </a:spcAft>
              <a:buSzPts val="1500"/>
              <a:buChar char="■"/>
            </a:pPr>
            <a:r>
              <a:rPr lang="en-US"/>
              <a:t>Values of attributes may change over time (or not)</a:t>
            </a:r>
            <a:endParaRPr/>
          </a:p>
          <a:p>
            <a:pPr indent="-247650" lvl="1" marL="647700" marR="0" rtl="0" algn="l">
              <a:lnSpc>
                <a:spcPct val="100000"/>
              </a:lnSpc>
              <a:spcBef>
                <a:spcPts val="400"/>
              </a:spcBef>
              <a:spcAft>
                <a:spcPts val="0"/>
              </a:spcAft>
              <a:buSzPts val="1500"/>
              <a:buChar char="■"/>
            </a:pPr>
            <a:r>
              <a:rPr lang="en-US"/>
              <a:t>Typically have a location (but it is not a must requirement)</a:t>
            </a:r>
            <a:endParaRPr/>
          </a:p>
          <a:p>
            <a:pPr indent="-241300" lvl="0" marL="241300" rtl="0" algn="l">
              <a:lnSpc>
                <a:spcPct val="100000"/>
              </a:lnSpc>
              <a:spcBef>
                <a:spcPts val="400"/>
              </a:spcBef>
              <a:spcAft>
                <a:spcPts val="0"/>
              </a:spcAft>
              <a:buSzPts val="1500"/>
              <a:buChar char="■"/>
            </a:pPr>
            <a:r>
              <a:rPr lang="en-US"/>
              <a:t>(digital representation of) </a:t>
            </a:r>
            <a:r>
              <a:rPr b="1" lang="en-US"/>
              <a:t>Context</a:t>
            </a:r>
            <a:r>
              <a:rPr lang="en-US"/>
              <a:t> = Digital Twins Collection</a:t>
            </a:r>
            <a:endParaRPr/>
          </a:p>
          <a:p>
            <a:pPr indent="-241300" lvl="0" marL="241300" rtl="0" algn="l">
              <a:lnSpc>
                <a:spcPct val="100000"/>
              </a:lnSpc>
              <a:spcBef>
                <a:spcPts val="400"/>
              </a:spcBef>
              <a:spcAft>
                <a:spcPts val="0"/>
              </a:spcAft>
              <a:buSzPts val="1500"/>
              <a:buChar char="■"/>
            </a:pPr>
            <a:r>
              <a:rPr b="1" lang="en-US"/>
              <a:t>Cornerstone for the development </a:t>
            </a:r>
            <a:r>
              <a:rPr lang="en-US"/>
              <a:t>of interoperable and </a:t>
            </a:r>
            <a:br>
              <a:rPr lang="en-US"/>
            </a:br>
            <a:r>
              <a:rPr lang="en-US"/>
              <a:t>replicable (portable) Smart Solutions:</a:t>
            </a:r>
            <a:r>
              <a:rPr b="1" lang="en-US"/>
              <a:t> </a:t>
            </a:r>
            <a:endParaRPr/>
          </a:p>
          <a:p>
            <a:pPr indent="-247650" lvl="1" marL="647700" rtl="0" algn="l">
              <a:lnSpc>
                <a:spcPct val="100000"/>
              </a:lnSpc>
              <a:spcBef>
                <a:spcPts val="400"/>
              </a:spcBef>
              <a:spcAft>
                <a:spcPts val="0"/>
              </a:spcAft>
              <a:buSzPts val="1500"/>
              <a:buChar char="■"/>
            </a:pPr>
            <a:r>
              <a:rPr b="1" lang="en-US"/>
              <a:t>Standard API </a:t>
            </a:r>
            <a:r>
              <a:rPr lang="en-US"/>
              <a:t>for getting access to Digital Twin data (context)</a:t>
            </a:r>
            <a:endParaRPr/>
          </a:p>
          <a:p>
            <a:pPr indent="-247650" lvl="1" marL="647700" rtl="0" algn="l">
              <a:lnSpc>
                <a:spcPct val="100000"/>
              </a:lnSpc>
              <a:spcBef>
                <a:spcPts val="400"/>
              </a:spcBef>
              <a:spcAft>
                <a:spcPts val="0"/>
              </a:spcAft>
              <a:buSzPts val="1500"/>
              <a:buChar char="■"/>
            </a:pPr>
            <a:r>
              <a:rPr b="1" lang="en-US"/>
              <a:t>Common Data Models</a:t>
            </a:r>
            <a:r>
              <a:rPr lang="en-US"/>
              <a:t> associated to Digital Twin classes</a:t>
            </a:r>
            <a:endParaRPr/>
          </a:p>
          <a:p>
            <a:pPr indent="-241300" lvl="0" marL="241300" rtl="0" algn="l">
              <a:lnSpc>
                <a:spcPct val="100000"/>
              </a:lnSpc>
              <a:spcBef>
                <a:spcPts val="400"/>
              </a:spcBef>
              <a:spcAft>
                <a:spcPts val="0"/>
              </a:spcAft>
              <a:buSzPts val="1500"/>
              <a:buChar char="■"/>
            </a:pPr>
            <a:r>
              <a:rPr b="1" lang="en-US"/>
              <a:t>FIWARE</a:t>
            </a:r>
            <a:r>
              <a:rPr lang="en-US"/>
              <a:t> has driven standardization+adoption:</a:t>
            </a:r>
            <a:endParaRPr/>
          </a:p>
          <a:p>
            <a:pPr indent="-247650" lvl="1" marL="647700" rtl="0" algn="l">
              <a:lnSpc>
                <a:spcPct val="100000"/>
              </a:lnSpc>
              <a:spcBef>
                <a:spcPts val="400"/>
              </a:spcBef>
              <a:spcAft>
                <a:spcPts val="0"/>
              </a:spcAft>
              <a:buSzPts val="1500"/>
              <a:buChar char="■"/>
            </a:pPr>
            <a:r>
              <a:rPr b="1" lang="en-US"/>
              <a:t>NGSI: ETSI NGSI-LD API </a:t>
            </a:r>
            <a:r>
              <a:rPr lang="en-US"/>
              <a:t>(based on initial NGSIv2)</a:t>
            </a:r>
            <a:endParaRPr/>
          </a:p>
          <a:p>
            <a:pPr indent="-247650" lvl="1" marL="647700" rtl="0" algn="l">
              <a:lnSpc>
                <a:spcPct val="100000"/>
              </a:lnSpc>
              <a:spcBef>
                <a:spcPts val="400"/>
              </a:spcBef>
              <a:spcAft>
                <a:spcPts val="0"/>
              </a:spcAft>
              <a:buSzPts val="1500"/>
              <a:buChar char="■"/>
            </a:pPr>
            <a:r>
              <a:rPr b="1" lang="en-US"/>
              <a:t>Smart Data Models initiative</a:t>
            </a:r>
            <a:r>
              <a:rPr lang="en-US"/>
              <a:t> (500+ data models)</a:t>
            </a:r>
            <a:endParaRPr/>
          </a:p>
          <a:p>
            <a:pPr indent="-165100" lvl="0" marL="304800" rtl="0" algn="l">
              <a:lnSpc>
                <a:spcPct val="100000"/>
              </a:lnSpc>
              <a:spcBef>
                <a:spcPts val="300"/>
              </a:spcBef>
              <a:spcAft>
                <a:spcPts val="0"/>
              </a:spcAft>
              <a:buClr>
                <a:srgbClr val="595959"/>
              </a:buClr>
              <a:buSzPts val="1300"/>
              <a:buNone/>
            </a:pPr>
            <a:r>
              <a:t/>
            </a:r>
            <a:endParaRPr/>
          </a:p>
          <a:p>
            <a:pPr indent="-165100" lvl="0" marL="304800" rtl="0" algn="l">
              <a:lnSpc>
                <a:spcPct val="100000"/>
              </a:lnSpc>
              <a:spcBef>
                <a:spcPts val="300"/>
              </a:spcBef>
              <a:spcAft>
                <a:spcPts val="0"/>
              </a:spcAft>
              <a:buClr>
                <a:srgbClr val="595959"/>
              </a:buClr>
              <a:buSzPts val="1300"/>
              <a:buNone/>
            </a:pPr>
            <a:r>
              <a:t/>
            </a:r>
            <a:endParaRPr/>
          </a:p>
          <a:p>
            <a:pPr indent="-152400" lvl="0" marL="241300" rtl="0" algn="l">
              <a:lnSpc>
                <a:spcPct val="100000"/>
              </a:lnSpc>
              <a:spcBef>
                <a:spcPts val="400"/>
              </a:spcBef>
              <a:spcAft>
                <a:spcPts val="0"/>
              </a:spcAft>
              <a:buSzPts val="1500"/>
              <a:buNone/>
            </a:pPr>
            <a:r>
              <a:t/>
            </a:r>
            <a:endParaRPr/>
          </a:p>
        </p:txBody>
      </p:sp>
      <p:sp>
        <p:nvSpPr>
          <p:cNvPr id="763" name="Google Shape;763;p82"/>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764" name="Google Shape;764;p82"/>
          <p:cNvPicPr preferRelativeResize="0"/>
          <p:nvPr/>
        </p:nvPicPr>
        <p:blipFill rotWithShape="1">
          <a:blip r:embed="rId3">
            <a:alphaModFix/>
          </a:blip>
          <a:srcRect b="0" l="0" r="0" t="0"/>
          <a:stretch/>
        </p:blipFill>
        <p:spPr>
          <a:xfrm>
            <a:off x="6287263" y="1451609"/>
            <a:ext cx="2773294" cy="1831421"/>
          </a:xfrm>
          <a:prstGeom prst="rect">
            <a:avLst/>
          </a:prstGeom>
          <a:noFill/>
          <a:ln>
            <a:noFill/>
          </a:ln>
        </p:spPr>
      </p:pic>
      <p:pic>
        <p:nvPicPr>
          <p:cNvPr id="765" name="Google Shape;765;p82"/>
          <p:cNvPicPr preferRelativeResize="0"/>
          <p:nvPr/>
        </p:nvPicPr>
        <p:blipFill rotWithShape="1">
          <a:blip r:embed="rId4">
            <a:alphaModFix/>
          </a:blip>
          <a:srcRect b="0" l="0" r="0" t="0"/>
          <a:stretch/>
        </p:blipFill>
        <p:spPr>
          <a:xfrm>
            <a:off x="6094856" y="3633048"/>
            <a:ext cx="2425704" cy="1617136"/>
          </a:xfrm>
          <a:prstGeom prst="rect">
            <a:avLst/>
          </a:prstGeom>
          <a:noFill/>
          <a:ln>
            <a:noFill/>
          </a:ln>
        </p:spPr>
      </p:pic>
      <p:pic>
        <p:nvPicPr>
          <p:cNvPr descr="https://lh3.googleusercontent.com/isA65x6WC3pz88tybVnVk0D5Rne0B7OXGZiG2mkL73CidfrSakfuzUa7xUFGt2NhhbqQtW9BoUHZr_B8IE5lz5LJXFSZDXd1EvjmESAUXToS1-MgUo9ffbH45RUtZFYiDKRY9TxX" id="766" name="Google Shape;766;p82"/>
          <p:cNvPicPr preferRelativeResize="0"/>
          <p:nvPr/>
        </p:nvPicPr>
        <p:blipFill rotWithShape="1">
          <a:blip r:embed="rId5">
            <a:alphaModFix/>
          </a:blip>
          <a:srcRect b="0" l="0" r="0" t="0"/>
          <a:stretch/>
        </p:blipFill>
        <p:spPr>
          <a:xfrm>
            <a:off x="0" y="5417925"/>
            <a:ext cx="1440159" cy="14401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83"/>
          <p:cNvSpPr/>
          <p:nvPr/>
        </p:nvSpPr>
        <p:spPr>
          <a:xfrm>
            <a:off x="2023297" y="1499115"/>
            <a:ext cx="5097000" cy="4358000"/>
          </a:xfrm>
          <a:prstGeom prst="roundRect">
            <a:avLst>
              <a:gd fmla="val 6455" name="adj"/>
            </a:avLst>
          </a:prstGeom>
          <a:solidFill>
            <a:srgbClr val="538CD5"/>
          </a:solidFill>
          <a:ln cap="flat" cmpd="sng" w="9525">
            <a:solidFill>
              <a:srgbClr val="3C515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p:txBody>
      </p:sp>
      <p:sp>
        <p:nvSpPr>
          <p:cNvPr id="772" name="Google Shape;772;p83"/>
          <p:cNvSpPr/>
          <p:nvPr/>
        </p:nvSpPr>
        <p:spPr>
          <a:xfrm>
            <a:off x="5906164" y="1750796"/>
            <a:ext cx="3081600" cy="2084800"/>
          </a:xfrm>
          <a:prstGeom prst="rect">
            <a:avLst/>
          </a:prstGeom>
          <a:solidFill>
            <a:srgbClr val="C5D8F1"/>
          </a:solidFill>
          <a:ln cap="flat" cmpd="sng" w="9525">
            <a:solidFill>
              <a:srgbClr val="3C515F"/>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773" name="Google Shape;773;p83"/>
          <p:cNvSpPr/>
          <p:nvPr/>
        </p:nvSpPr>
        <p:spPr>
          <a:xfrm>
            <a:off x="6049611" y="1895585"/>
            <a:ext cx="603000" cy="4984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2E67"/>
                </a:solidFill>
                <a:latin typeface="Arial"/>
                <a:ea typeface="Arial"/>
                <a:cs typeface="Arial"/>
                <a:sym typeface="Arial"/>
              </a:rPr>
              <a:t>IdP</a:t>
            </a:r>
            <a:endParaRPr b="0" i="0" sz="1000" u="none" cap="none" strike="noStrike">
              <a:solidFill>
                <a:srgbClr val="000000"/>
              </a:solidFill>
              <a:latin typeface="Arial"/>
              <a:ea typeface="Arial"/>
              <a:cs typeface="Arial"/>
              <a:sym typeface="Arial"/>
            </a:endParaRPr>
          </a:p>
        </p:txBody>
      </p:sp>
      <p:sp>
        <p:nvSpPr>
          <p:cNvPr id="774" name="Google Shape;774;p83"/>
          <p:cNvSpPr/>
          <p:nvPr/>
        </p:nvSpPr>
        <p:spPr>
          <a:xfrm>
            <a:off x="6827746" y="1895584"/>
            <a:ext cx="603000" cy="4984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2E67"/>
                </a:solidFill>
                <a:latin typeface="Arial"/>
                <a:ea typeface="Arial"/>
                <a:cs typeface="Arial"/>
                <a:sym typeface="Arial"/>
              </a:rPr>
              <a:t>Auth</a:t>
            </a:r>
            <a:endParaRPr b="0" i="0" sz="1000" u="none" cap="none" strike="noStrike">
              <a:solidFill>
                <a:srgbClr val="000000"/>
              </a:solidFill>
              <a:latin typeface="Arial"/>
              <a:ea typeface="Arial"/>
              <a:cs typeface="Arial"/>
              <a:sym typeface="Arial"/>
            </a:endParaRPr>
          </a:p>
        </p:txBody>
      </p:sp>
      <p:sp>
        <p:nvSpPr>
          <p:cNvPr id="775" name="Google Shape;775;p83"/>
          <p:cNvSpPr/>
          <p:nvPr/>
        </p:nvSpPr>
        <p:spPr>
          <a:xfrm>
            <a:off x="4006193" y="4763127"/>
            <a:ext cx="3546300" cy="1783200"/>
          </a:xfrm>
          <a:prstGeom prst="rect">
            <a:avLst/>
          </a:prstGeom>
          <a:solidFill>
            <a:srgbClr val="C5D8F1"/>
          </a:solidFill>
          <a:ln cap="flat" cmpd="sng" w="9525">
            <a:solidFill>
              <a:srgbClr val="3C515F"/>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776" name="Google Shape;776;p83"/>
          <p:cNvSpPr txBox="1"/>
          <p:nvPr/>
        </p:nvSpPr>
        <p:spPr>
          <a:xfrm>
            <a:off x="6436288" y="4830672"/>
            <a:ext cx="1186800" cy="420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600"/>
              <a:buFont typeface="Arial"/>
              <a:buNone/>
            </a:pPr>
            <a:r>
              <a:rPr b="1" i="0" lang="en-US" sz="1300" u="none" cap="none" strike="noStrike">
                <a:solidFill>
                  <a:schemeClr val="dk1"/>
                </a:solidFill>
                <a:latin typeface="Arial"/>
                <a:ea typeface="Arial"/>
                <a:cs typeface="Arial"/>
                <a:sym typeface="Arial"/>
              </a:rPr>
              <a:t>Smart Port</a:t>
            </a:r>
            <a:endParaRPr b="0" i="0" sz="800" u="none" cap="none" strike="noStrike">
              <a:solidFill>
                <a:srgbClr val="000000"/>
              </a:solidFill>
              <a:latin typeface="Arial"/>
              <a:ea typeface="Arial"/>
              <a:cs typeface="Arial"/>
              <a:sym typeface="Arial"/>
            </a:endParaRPr>
          </a:p>
        </p:txBody>
      </p:sp>
      <p:grpSp>
        <p:nvGrpSpPr>
          <p:cNvPr id="777" name="Google Shape;777;p83"/>
          <p:cNvGrpSpPr/>
          <p:nvPr/>
        </p:nvGrpSpPr>
        <p:grpSpPr>
          <a:xfrm flipH="1">
            <a:off x="5676620" y="5497843"/>
            <a:ext cx="854021" cy="525620"/>
            <a:chOff x="4716016" y="4293096"/>
            <a:chExt cx="936016" cy="432016"/>
          </a:xfrm>
        </p:grpSpPr>
        <p:sp>
          <p:nvSpPr>
            <p:cNvPr id="778" name="Google Shape;778;p83"/>
            <p:cNvSpPr/>
            <p:nvPr/>
          </p:nvSpPr>
          <p:spPr>
            <a:xfrm>
              <a:off x="4716016" y="4293096"/>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779" name="Google Shape;779;p83"/>
            <p:cNvSpPr/>
            <p:nvPr/>
          </p:nvSpPr>
          <p:spPr>
            <a:xfrm>
              <a:off x="4788024" y="4365104"/>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780" name="Google Shape;780;p83"/>
            <p:cNvSpPr/>
            <p:nvPr/>
          </p:nvSpPr>
          <p:spPr>
            <a:xfrm>
              <a:off x="4860032" y="4437112"/>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grpSp>
      <p:cxnSp>
        <p:nvCxnSpPr>
          <p:cNvPr id="781" name="Google Shape;781;p83"/>
          <p:cNvCxnSpPr/>
          <p:nvPr/>
        </p:nvCxnSpPr>
        <p:spPr>
          <a:xfrm rot="10800000">
            <a:off x="5248990" y="5869972"/>
            <a:ext cx="558900"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4509"/>
              </a:srgbClr>
            </a:outerShdw>
          </a:effectLst>
        </p:spPr>
      </p:cxnSp>
      <p:sp>
        <p:nvSpPr>
          <p:cNvPr id="782" name="Google Shape;782;p83"/>
          <p:cNvSpPr txBox="1"/>
          <p:nvPr/>
        </p:nvSpPr>
        <p:spPr>
          <a:xfrm>
            <a:off x="7525096" y="1810860"/>
            <a:ext cx="1419000" cy="420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600"/>
              <a:buFont typeface="Arial"/>
              <a:buNone/>
            </a:pPr>
            <a:r>
              <a:rPr b="1" i="0" lang="en-US" sz="1300" u="none" cap="none" strike="noStrike">
                <a:solidFill>
                  <a:schemeClr val="dk1"/>
                </a:solidFill>
                <a:latin typeface="Arial"/>
                <a:ea typeface="Arial"/>
                <a:cs typeface="Arial"/>
                <a:sym typeface="Arial"/>
              </a:rPr>
              <a:t>Smart Building</a:t>
            </a:r>
            <a:endParaRPr b="0" i="0" sz="800" u="none" cap="none" strike="noStrike">
              <a:solidFill>
                <a:srgbClr val="000000"/>
              </a:solidFill>
              <a:latin typeface="Arial"/>
              <a:ea typeface="Arial"/>
              <a:cs typeface="Arial"/>
              <a:sym typeface="Arial"/>
            </a:endParaRPr>
          </a:p>
        </p:txBody>
      </p:sp>
      <p:grpSp>
        <p:nvGrpSpPr>
          <p:cNvPr id="783" name="Google Shape;783;p83"/>
          <p:cNvGrpSpPr/>
          <p:nvPr/>
        </p:nvGrpSpPr>
        <p:grpSpPr>
          <a:xfrm flipH="1">
            <a:off x="7652548" y="2309235"/>
            <a:ext cx="854021" cy="525620"/>
            <a:chOff x="4716016" y="4293096"/>
            <a:chExt cx="936016" cy="432016"/>
          </a:xfrm>
        </p:grpSpPr>
        <p:sp>
          <p:nvSpPr>
            <p:cNvPr id="784" name="Google Shape;784;p83"/>
            <p:cNvSpPr/>
            <p:nvPr/>
          </p:nvSpPr>
          <p:spPr>
            <a:xfrm>
              <a:off x="4716016" y="4293096"/>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785" name="Google Shape;785;p83"/>
            <p:cNvSpPr/>
            <p:nvPr/>
          </p:nvSpPr>
          <p:spPr>
            <a:xfrm>
              <a:off x="4788024" y="4365104"/>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786" name="Google Shape;786;p83"/>
            <p:cNvSpPr/>
            <p:nvPr/>
          </p:nvSpPr>
          <p:spPr>
            <a:xfrm>
              <a:off x="4860032" y="4437112"/>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grpSp>
      <p:sp>
        <p:nvSpPr>
          <p:cNvPr id="787" name="Google Shape;787;p83"/>
          <p:cNvSpPr txBox="1"/>
          <p:nvPr/>
        </p:nvSpPr>
        <p:spPr>
          <a:xfrm>
            <a:off x="7559854" y="2863232"/>
            <a:ext cx="1051200" cy="5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Context Consumers</a:t>
            </a:r>
            <a:endParaRPr b="0" i="0" sz="1000" u="none" cap="none" strike="noStrike">
              <a:solidFill>
                <a:srgbClr val="000000"/>
              </a:solidFill>
              <a:latin typeface="Arial"/>
              <a:ea typeface="Arial"/>
              <a:cs typeface="Arial"/>
              <a:sym typeface="Arial"/>
            </a:endParaRPr>
          </a:p>
        </p:txBody>
      </p:sp>
      <p:sp>
        <p:nvSpPr>
          <p:cNvPr id="788" name="Google Shape;788;p83"/>
          <p:cNvSpPr txBox="1"/>
          <p:nvPr/>
        </p:nvSpPr>
        <p:spPr>
          <a:xfrm>
            <a:off x="6515940" y="5461700"/>
            <a:ext cx="1051200" cy="5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Context Producers</a:t>
            </a:r>
            <a:endParaRPr b="0" i="0" sz="1000" u="none" cap="none" strike="noStrike">
              <a:solidFill>
                <a:srgbClr val="000000"/>
              </a:solidFill>
              <a:latin typeface="Arial"/>
              <a:ea typeface="Arial"/>
              <a:cs typeface="Arial"/>
              <a:sym typeface="Arial"/>
            </a:endParaRPr>
          </a:p>
        </p:txBody>
      </p:sp>
      <p:sp>
        <p:nvSpPr>
          <p:cNvPr id="789" name="Google Shape;789;p83"/>
          <p:cNvSpPr/>
          <p:nvPr/>
        </p:nvSpPr>
        <p:spPr>
          <a:xfrm>
            <a:off x="277935" y="1346387"/>
            <a:ext cx="3081600" cy="2084800"/>
          </a:xfrm>
          <a:prstGeom prst="rect">
            <a:avLst/>
          </a:prstGeom>
          <a:solidFill>
            <a:srgbClr val="C5D8F1"/>
          </a:solidFill>
          <a:ln cap="flat" cmpd="sng" w="9525">
            <a:solidFill>
              <a:srgbClr val="3C515F"/>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790" name="Google Shape;790;p83"/>
          <p:cNvSpPr txBox="1"/>
          <p:nvPr/>
        </p:nvSpPr>
        <p:spPr>
          <a:xfrm>
            <a:off x="356971" y="3039724"/>
            <a:ext cx="1036500" cy="379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US" sz="1300" u="none" cap="none" strike="noStrike">
                <a:solidFill>
                  <a:schemeClr val="dk1"/>
                </a:solidFill>
                <a:latin typeface="Arial"/>
                <a:ea typeface="Arial"/>
                <a:cs typeface="Arial"/>
                <a:sym typeface="Arial"/>
              </a:rPr>
              <a:t>Smart City</a:t>
            </a:r>
            <a:endParaRPr b="0" i="0" sz="900" u="none" cap="none" strike="noStrike">
              <a:solidFill>
                <a:srgbClr val="000000"/>
              </a:solidFill>
              <a:latin typeface="Arial"/>
              <a:ea typeface="Arial"/>
              <a:cs typeface="Arial"/>
              <a:sym typeface="Arial"/>
            </a:endParaRPr>
          </a:p>
        </p:txBody>
      </p:sp>
      <p:grpSp>
        <p:nvGrpSpPr>
          <p:cNvPr id="791" name="Google Shape;791;p83"/>
          <p:cNvGrpSpPr/>
          <p:nvPr/>
        </p:nvGrpSpPr>
        <p:grpSpPr>
          <a:xfrm flipH="1">
            <a:off x="674425" y="2361943"/>
            <a:ext cx="854021" cy="525620"/>
            <a:chOff x="4716016" y="4293096"/>
            <a:chExt cx="936016" cy="432016"/>
          </a:xfrm>
        </p:grpSpPr>
        <p:sp>
          <p:nvSpPr>
            <p:cNvPr id="792" name="Google Shape;792;p83"/>
            <p:cNvSpPr/>
            <p:nvPr/>
          </p:nvSpPr>
          <p:spPr>
            <a:xfrm>
              <a:off x="4716016" y="4293096"/>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793" name="Google Shape;793;p83"/>
            <p:cNvSpPr/>
            <p:nvPr/>
          </p:nvSpPr>
          <p:spPr>
            <a:xfrm>
              <a:off x="4788024" y="4365104"/>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794" name="Google Shape;794;p83"/>
            <p:cNvSpPr/>
            <p:nvPr/>
          </p:nvSpPr>
          <p:spPr>
            <a:xfrm>
              <a:off x="4860032" y="4437112"/>
              <a:ext cx="792000" cy="288000"/>
            </a:xfrm>
            <a:prstGeom prst="rect">
              <a:avLst/>
            </a:prstGeom>
            <a:solidFill>
              <a:srgbClr val="EAF1DD"/>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grpSp>
      <p:sp>
        <p:nvSpPr>
          <p:cNvPr id="795" name="Google Shape;795;p83"/>
          <p:cNvSpPr txBox="1"/>
          <p:nvPr/>
        </p:nvSpPr>
        <p:spPr>
          <a:xfrm>
            <a:off x="644980" y="1719260"/>
            <a:ext cx="1051200" cy="5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Context Consumers</a:t>
            </a:r>
            <a:endParaRPr b="0" i="0" sz="1000" u="none" cap="none" strike="noStrike">
              <a:solidFill>
                <a:srgbClr val="000000"/>
              </a:solidFill>
              <a:latin typeface="Arial"/>
              <a:ea typeface="Arial"/>
              <a:cs typeface="Arial"/>
              <a:sym typeface="Arial"/>
            </a:endParaRPr>
          </a:p>
        </p:txBody>
      </p:sp>
      <p:sp>
        <p:nvSpPr>
          <p:cNvPr id="796" name="Google Shape;796;p83"/>
          <p:cNvSpPr/>
          <p:nvPr/>
        </p:nvSpPr>
        <p:spPr>
          <a:xfrm>
            <a:off x="1940137" y="2226057"/>
            <a:ext cx="821700" cy="689200"/>
          </a:xfrm>
          <a:prstGeom prst="roundRect">
            <a:avLst>
              <a:gd fmla="val 16667" name="adj"/>
            </a:avLst>
          </a:prstGeom>
          <a:solidFill>
            <a:srgbClr val="002E67"/>
          </a:solidFill>
          <a:ln>
            <a:noFill/>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Context Broker</a:t>
            </a:r>
            <a:endParaRPr b="1" i="0" sz="1200" u="none" cap="none" strike="noStrike">
              <a:solidFill>
                <a:schemeClr val="lt1"/>
              </a:solidFill>
              <a:latin typeface="Arial"/>
              <a:ea typeface="Arial"/>
              <a:cs typeface="Arial"/>
              <a:sym typeface="Arial"/>
            </a:endParaRPr>
          </a:p>
        </p:txBody>
      </p:sp>
      <p:cxnSp>
        <p:nvCxnSpPr>
          <p:cNvPr id="797" name="Google Shape;797;p83"/>
          <p:cNvCxnSpPr/>
          <p:nvPr/>
        </p:nvCxnSpPr>
        <p:spPr>
          <a:xfrm>
            <a:off x="1317114" y="2712539"/>
            <a:ext cx="558900"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4509"/>
              </a:srgbClr>
            </a:outerShdw>
          </a:effectLst>
        </p:spPr>
      </p:cxnSp>
      <p:cxnSp>
        <p:nvCxnSpPr>
          <p:cNvPr id="798" name="Google Shape;798;p83"/>
          <p:cNvCxnSpPr/>
          <p:nvPr/>
        </p:nvCxnSpPr>
        <p:spPr>
          <a:xfrm>
            <a:off x="3124911" y="2691217"/>
            <a:ext cx="2965200" cy="5524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4509"/>
              </a:srgbClr>
            </a:outerShdw>
          </a:effectLst>
        </p:spPr>
      </p:cxnSp>
      <p:cxnSp>
        <p:nvCxnSpPr>
          <p:cNvPr id="799" name="Google Shape;799;p83"/>
          <p:cNvCxnSpPr>
            <a:stCxn id="780" idx="0"/>
            <a:endCxn id="800" idx="2"/>
          </p:cNvCxnSpPr>
          <p:nvPr/>
        </p:nvCxnSpPr>
        <p:spPr>
          <a:xfrm flipH="1" rot="10800000">
            <a:off x="6037931" y="3621662"/>
            <a:ext cx="244200" cy="20514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4509"/>
              </a:srgbClr>
            </a:outerShdw>
          </a:effectLst>
        </p:spPr>
      </p:cxnSp>
      <p:sp>
        <p:nvSpPr>
          <p:cNvPr id="801" name="Google Shape;801;p83"/>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802" name="Google Shape;802;p83"/>
          <p:cNvSpPr txBox="1"/>
          <p:nvPr>
            <p:ph type="title"/>
          </p:nvPr>
        </p:nvSpPr>
        <p:spPr>
          <a:xfrm>
            <a:off x="359054" y="360000"/>
            <a:ext cx="8099100" cy="1006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4"/>
              </a:buClr>
              <a:buSzPts val="1000"/>
              <a:buFont typeface="Arial"/>
              <a:buNone/>
            </a:pPr>
            <a:r>
              <a:rPr lang="en-US" sz="2100"/>
              <a:t>Effective and trusted data sharing</a:t>
            </a:r>
            <a:endParaRPr/>
          </a:p>
        </p:txBody>
      </p:sp>
      <p:sp>
        <p:nvSpPr>
          <p:cNvPr id="803" name="Google Shape;803;p83"/>
          <p:cNvSpPr/>
          <p:nvPr/>
        </p:nvSpPr>
        <p:spPr>
          <a:xfrm>
            <a:off x="2821184" y="2223792"/>
            <a:ext cx="241200" cy="689200"/>
          </a:xfrm>
          <a:prstGeom prst="roundRect">
            <a:avLst>
              <a:gd fmla="val 16667" name="adj"/>
            </a:avLst>
          </a:prstGeom>
          <a:solidFill>
            <a:srgbClr val="002E67"/>
          </a:solidFill>
          <a:ln>
            <a:noFill/>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p:txBody>
      </p:sp>
      <p:cxnSp>
        <p:nvCxnSpPr>
          <p:cNvPr id="804" name="Google Shape;804;p83"/>
          <p:cNvCxnSpPr/>
          <p:nvPr/>
        </p:nvCxnSpPr>
        <p:spPr>
          <a:xfrm rot="10800000">
            <a:off x="3121530" y="2597811"/>
            <a:ext cx="4445700" cy="820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4509"/>
              </a:srgbClr>
            </a:outerShdw>
          </a:effectLst>
        </p:spPr>
      </p:cxnSp>
      <p:grpSp>
        <p:nvGrpSpPr>
          <p:cNvPr id="805" name="Google Shape;805;p83"/>
          <p:cNvGrpSpPr/>
          <p:nvPr/>
        </p:nvGrpSpPr>
        <p:grpSpPr>
          <a:xfrm flipH="1">
            <a:off x="6151046" y="2932665"/>
            <a:ext cx="1121056" cy="691364"/>
            <a:chOff x="8201495" y="2722984"/>
            <a:chExt cx="1374012" cy="691364"/>
          </a:xfrm>
        </p:grpSpPr>
        <p:sp>
          <p:nvSpPr>
            <p:cNvPr id="806" name="Google Shape;806;p83"/>
            <p:cNvSpPr/>
            <p:nvPr/>
          </p:nvSpPr>
          <p:spPr>
            <a:xfrm>
              <a:off x="8201495" y="2725248"/>
              <a:ext cx="973500" cy="689100"/>
            </a:xfrm>
            <a:prstGeom prst="roundRect">
              <a:avLst>
                <a:gd fmla="val 16667" name="adj"/>
              </a:avLst>
            </a:prstGeom>
            <a:solidFill>
              <a:srgbClr val="002E67"/>
            </a:solidFill>
            <a:ln>
              <a:noFill/>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Context Broker</a:t>
              </a:r>
              <a:endParaRPr b="1" i="0" sz="1200" u="none" cap="none" strike="noStrike">
                <a:solidFill>
                  <a:schemeClr val="lt1"/>
                </a:solidFill>
                <a:latin typeface="Arial"/>
                <a:ea typeface="Arial"/>
                <a:cs typeface="Arial"/>
                <a:sym typeface="Arial"/>
              </a:endParaRPr>
            </a:p>
          </p:txBody>
        </p:sp>
        <p:sp>
          <p:nvSpPr>
            <p:cNvPr id="800" name="Google Shape;800;p83"/>
            <p:cNvSpPr/>
            <p:nvPr/>
          </p:nvSpPr>
          <p:spPr>
            <a:xfrm>
              <a:off x="9253907" y="2722984"/>
              <a:ext cx="321600" cy="689100"/>
            </a:xfrm>
            <a:prstGeom prst="roundRect">
              <a:avLst>
                <a:gd fmla="val 16667" name="adj"/>
              </a:avLst>
            </a:prstGeom>
            <a:solidFill>
              <a:srgbClr val="002E67"/>
            </a:solidFill>
            <a:ln>
              <a:noFill/>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p:txBody>
        </p:sp>
      </p:grpSp>
      <p:grpSp>
        <p:nvGrpSpPr>
          <p:cNvPr id="807" name="Google Shape;807;p83"/>
          <p:cNvGrpSpPr/>
          <p:nvPr/>
        </p:nvGrpSpPr>
        <p:grpSpPr>
          <a:xfrm flipH="1">
            <a:off x="4120053" y="5524347"/>
            <a:ext cx="1129027" cy="691373"/>
            <a:chOff x="8069937" y="2722984"/>
            <a:chExt cx="1505570" cy="691373"/>
          </a:xfrm>
        </p:grpSpPr>
        <p:sp>
          <p:nvSpPr>
            <p:cNvPr id="808" name="Google Shape;808;p83"/>
            <p:cNvSpPr/>
            <p:nvPr/>
          </p:nvSpPr>
          <p:spPr>
            <a:xfrm>
              <a:off x="8069937" y="2725257"/>
              <a:ext cx="1105200" cy="689100"/>
            </a:xfrm>
            <a:prstGeom prst="roundRect">
              <a:avLst>
                <a:gd fmla="val 16667" name="adj"/>
              </a:avLst>
            </a:prstGeom>
            <a:solidFill>
              <a:srgbClr val="002E67"/>
            </a:solidFill>
            <a:ln>
              <a:noFill/>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Context Broker</a:t>
              </a:r>
              <a:endParaRPr b="1" i="0" sz="1200" u="none" cap="none" strike="noStrike">
                <a:solidFill>
                  <a:schemeClr val="lt1"/>
                </a:solidFill>
                <a:latin typeface="Arial"/>
                <a:ea typeface="Arial"/>
                <a:cs typeface="Arial"/>
                <a:sym typeface="Arial"/>
              </a:endParaRPr>
            </a:p>
          </p:txBody>
        </p:sp>
        <p:sp>
          <p:nvSpPr>
            <p:cNvPr id="809" name="Google Shape;809;p83"/>
            <p:cNvSpPr/>
            <p:nvPr/>
          </p:nvSpPr>
          <p:spPr>
            <a:xfrm>
              <a:off x="9253907" y="2722984"/>
              <a:ext cx="321600" cy="689100"/>
            </a:xfrm>
            <a:prstGeom prst="roundRect">
              <a:avLst>
                <a:gd fmla="val 16667" name="adj"/>
              </a:avLst>
            </a:prstGeom>
            <a:solidFill>
              <a:srgbClr val="002E67"/>
            </a:solidFill>
            <a:ln>
              <a:noFill/>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p:txBody>
        </p:sp>
      </p:grpSp>
      <p:sp>
        <p:nvSpPr>
          <p:cNvPr id="810" name="Google Shape;810;p83"/>
          <p:cNvSpPr txBox="1"/>
          <p:nvPr/>
        </p:nvSpPr>
        <p:spPr>
          <a:xfrm>
            <a:off x="3509760" y="3075240"/>
            <a:ext cx="2124000" cy="400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Arial"/>
                <a:ea typeface="Arial"/>
                <a:cs typeface="Arial"/>
                <a:sym typeface="Arial"/>
              </a:rPr>
              <a:t>Data Space</a:t>
            </a:r>
            <a:endParaRPr b="0" i="0" sz="1000" u="none" cap="none" strike="noStrike">
              <a:solidFill>
                <a:srgbClr val="000000"/>
              </a:solidFill>
              <a:latin typeface="Arial"/>
              <a:ea typeface="Arial"/>
              <a:cs typeface="Arial"/>
              <a:sym typeface="Arial"/>
            </a:endParaRPr>
          </a:p>
        </p:txBody>
      </p:sp>
      <p:grpSp>
        <p:nvGrpSpPr>
          <p:cNvPr id="811" name="Google Shape;811;p83"/>
          <p:cNvGrpSpPr/>
          <p:nvPr/>
        </p:nvGrpSpPr>
        <p:grpSpPr>
          <a:xfrm>
            <a:off x="3600501" y="3609804"/>
            <a:ext cx="1941831" cy="901619"/>
            <a:chOff x="3466910" y="2730783"/>
            <a:chExt cx="1942220" cy="676214"/>
          </a:xfrm>
        </p:grpSpPr>
        <p:pic>
          <p:nvPicPr>
            <p:cNvPr id="812" name="Google Shape;812;p83"/>
            <p:cNvPicPr preferRelativeResize="0"/>
            <p:nvPr/>
          </p:nvPicPr>
          <p:blipFill rotWithShape="1">
            <a:blip r:embed="rId3">
              <a:alphaModFix/>
            </a:blip>
            <a:srcRect b="0" l="0" r="0" t="0"/>
            <a:stretch/>
          </p:blipFill>
          <p:spPr>
            <a:xfrm>
              <a:off x="3477476" y="2730783"/>
              <a:ext cx="441309" cy="312970"/>
            </a:xfrm>
            <a:prstGeom prst="rect">
              <a:avLst/>
            </a:prstGeom>
            <a:noFill/>
            <a:ln>
              <a:noFill/>
            </a:ln>
          </p:spPr>
        </p:pic>
        <p:pic>
          <p:nvPicPr>
            <p:cNvPr id="813" name="Google Shape;813;p83"/>
            <p:cNvPicPr preferRelativeResize="0"/>
            <p:nvPr/>
          </p:nvPicPr>
          <p:blipFill rotWithShape="1">
            <a:blip r:embed="rId4">
              <a:alphaModFix/>
            </a:blip>
            <a:srcRect b="0" l="0" r="0" t="0"/>
            <a:stretch/>
          </p:blipFill>
          <p:spPr>
            <a:xfrm>
              <a:off x="4967816" y="2734984"/>
              <a:ext cx="441314" cy="304568"/>
            </a:xfrm>
            <a:prstGeom prst="rect">
              <a:avLst/>
            </a:prstGeom>
            <a:noFill/>
            <a:ln>
              <a:noFill/>
            </a:ln>
          </p:spPr>
        </p:pic>
        <p:pic>
          <p:nvPicPr>
            <p:cNvPr id="814" name="Google Shape;814;p83"/>
            <p:cNvPicPr preferRelativeResize="0"/>
            <p:nvPr/>
          </p:nvPicPr>
          <p:blipFill rotWithShape="1">
            <a:blip r:embed="rId5">
              <a:alphaModFix/>
            </a:blip>
            <a:srcRect b="0" l="0" r="0" t="0"/>
            <a:stretch/>
          </p:blipFill>
          <p:spPr>
            <a:xfrm>
              <a:off x="3971815" y="2734984"/>
              <a:ext cx="442355" cy="304568"/>
            </a:xfrm>
            <a:prstGeom prst="rect">
              <a:avLst/>
            </a:prstGeom>
            <a:noFill/>
            <a:ln>
              <a:noFill/>
            </a:ln>
          </p:spPr>
        </p:pic>
        <p:pic>
          <p:nvPicPr>
            <p:cNvPr id="815" name="Google Shape;815;p83"/>
            <p:cNvPicPr preferRelativeResize="0"/>
            <p:nvPr/>
          </p:nvPicPr>
          <p:blipFill rotWithShape="1">
            <a:blip r:embed="rId6">
              <a:alphaModFix/>
            </a:blip>
            <a:srcRect b="0" l="0" r="0" t="0"/>
            <a:stretch/>
          </p:blipFill>
          <p:spPr>
            <a:xfrm>
              <a:off x="4467200" y="2732711"/>
              <a:ext cx="447587" cy="309115"/>
            </a:xfrm>
            <a:prstGeom prst="rect">
              <a:avLst/>
            </a:prstGeom>
            <a:noFill/>
            <a:ln>
              <a:noFill/>
            </a:ln>
          </p:spPr>
        </p:pic>
        <p:pic>
          <p:nvPicPr>
            <p:cNvPr id="816" name="Google Shape;816;p83"/>
            <p:cNvPicPr preferRelativeResize="0"/>
            <p:nvPr/>
          </p:nvPicPr>
          <p:blipFill rotWithShape="1">
            <a:blip r:embed="rId7">
              <a:alphaModFix/>
            </a:blip>
            <a:srcRect b="0" l="0" r="0" t="0"/>
            <a:stretch/>
          </p:blipFill>
          <p:spPr>
            <a:xfrm>
              <a:off x="3466910" y="3103968"/>
              <a:ext cx="451875" cy="301490"/>
            </a:xfrm>
            <a:prstGeom prst="rect">
              <a:avLst/>
            </a:prstGeom>
            <a:noFill/>
            <a:ln>
              <a:noFill/>
            </a:ln>
          </p:spPr>
        </p:pic>
        <p:pic>
          <p:nvPicPr>
            <p:cNvPr id="817" name="Google Shape;817;p83"/>
            <p:cNvPicPr preferRelativeResize="0"/>
            <p:nvPr/>
          </p:nvPicPr>
          <p:blipFill rotWithShape="1">
            <a:blip r:embed="rId8">
              <a:alphaModFix/>
            </a:blip>
            <a:srcRect b="0" l="0" r="0" t="0"/>
            <a:stretch/>
          </p:blipFill>
          <p:spPr>
            <a:xfrm>
              <a:off x="4964890" y="3102429"/>
              <a:ext cx="437085" cy="304568"/>
            </a:xfrm>
            <a:prstGeom prst="rect">
              <a:avLst/>
            </a:prstGeom>
            <a:noFill/>
            <a:ln>
              <a:noFill/>
            </a:ln>
          </p:spPr>
        </p:pic>
        <p:pic>
          <p:nvPicPr>
            <p:cNvPr id="818" name="Google Shape;818;p83"/>
            <p:cNvPicPr preferRelativeResize="0"/>
            <p:nvPr/>
          </p:nvPicPr>
          <p:blipFill rotWithShape="1">
            <a:blip r:embed="rId9">
              <a:alphaModFix/>
            </a:blip>
            <a:srcRect b="0" l="0" r="0" t="0"/>
            <a:stretch/>
          </p:blipFill>
          <p:spPr>
            <a:xfrm>
              <a:off x="4479471" y="3104452"/>
              <a:ext cx="429487" cy="300523"/>
            </a:xfrm>
            <a:prstGeom prst="rect">
              <a:avLst/>
            </a:prstGeom>
            <a:noFill/>
            <a:ln>
              <a:noFill/>
            </a:ln>
          </p:spPr>
        </p:pic>
        <p:pic>
          <p:nvPicPr>
            <p:cNvPr id="819" name="Google Shape;819;p83"/>
            <p:cNvPicPr preferRelativeResize="0"/>
            <p:nvPr/>
          </p:nvPicPr>
          <p:blipFill rotWithShape="1">
            <a:blip r:embed="rId10">
              <a:alphaModFix/>
            </a:blip>
            <a:srcRect b="0" l="0" r="0" t="0"/>
            <a:stretch/>
          </p:blipFill>
          <p:spPr>
            <a:xfrm>
              <a:off x="3974717" y="3105106"/>
              <a:ext cx="448822" cy="299215"/>
            </a:xfrm>
            <a:prstGeom prst="rect">
              <a:avLst/>
            </a:prstGeom>
            <a:noFill/>
            <a:ln>
              <a:noFill/>
            </a:ln>
          </p:spPr>
        </p:pic>
      </p:grpSp>
      <p:sp>
        <p:nvSpPr>
          <p:cNvPr id="820" name="Google Shape;820;p83"/>
          <p:cNvSpPr/>
          <p:nvPr/>
        </p:nvSpPr>
        <p:spPr>
          <a:xfrm>
            <a:off x="4105487" y="1193983"/>
            <a:ext cx="929700" cy="9032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2E67"/>
                </a:solidFill>
                <a:latin typeface="Arial"/>
                <a:ea typeface="Arial"/>
                <a:cs typeface="Arial"/>
                <a:sym typeface="Arial"/>
              </a:rPr>
              <a:t>iSHARE Satellite</a:t>
            </a:r>
            <a:endParaRPr b="0" i="0" sz="1000" u="none" cap="none" strike="noStrike">
              <a:solidFill>
                <a:srgbClr val="000000"/>
              </a:solidFill>
              <a:latin typeface="Arial"/>
              <a:ea typeface="Arial"/>
              <a:cs typeface="Arial"/>
              <a:sym typeface="Arial"/>
            </a:endParaRPr>
          </a:p>
        </p:txBody>
      </p:sp>
      <p:sp>
        <p:nvSpPr>
          <p:cNvPr id="821" name="Google Shape;821;p83"/>
          <p:cNvSpPr/>
          <p:nvPr/>
        </p:nvSpPr>
        <p:spPr>
          <a:xfrm>
            <a:off x="1257138" y="4385531"/>
            <a:ext cx="1550400" cy="11216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2E67"/>
                </a:solidFill>
                <a:latin typeface="Arial"/>
                <a:ea typeface="Arial"/>
                <a:cs typeface="Arial"/>
                <a:sym typeface="Arial"/>
              </a:rPr>
              <a:t>Marketplace / Publication Platform</a:t>
            </a:r>
            <a:endParaRPr b="0" i="0" sz="1000" u="none" cap="none" strike="noStrike">
              <a:solidFill>
                <a:srgbClr val="000000"/>
              </a:solidFill>
              <a:latin typeface="Arial"/>
              <a:ea typeface="Arial"/>
              <a:cs typeface="Arial"/>
              <a:sym typeface="Arial"/>
            </a:endParaRPr>
          </a:p>
        </p:txBody>
      </p:sp>
      <p:cxnSp>
        <p:nvCxnSpPr>
          <p:cNvPr id="822" name="Google Shape;822;p83"/>
          <p:cNvCxnSpPr/>
          <p:nvPr/>
        </p:nvCxnSpPr>
        <p:spPr>
          <a:xfrm>
            <a:off x="1317114" y="2610985"/>
            <a:ext cx="2618700" cy="28960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4509"/>
              </a:srgbClr>
            </a:outerShdw>
          </a:effectLst>
        </p:spPr>
      </p:cxnSp>
      <p:sp>
        <p:nvSpPr>
          <p:cNvPr id="823" name="Google Shape;823;p83"/>
          <p:cNvSpPr/>
          <p:nvPr/>
        </p:nvSpPr>
        <p:spPr>
          <a:xfrm>
            <a:off x="4118651" y="4901453"/>
            <a:ext cx="603000" cy="4984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2E67"/>
                </a:solidFill>
                <a:latin typeface="Arial"/>
                <a:ea typeface="Arial"/>
                <a:cs typeface="Arial"/>
                <a:sym typeface="Arial"/>
              </a:rPr>
              <a:t>IdP</a:t>
            </a:r>
            <a:endParaRPr b="0" i="0" sz="1000" u="none" cap="none" strike="noStrike">
              <a:solidFill>
                <a:srgbClr val="000000"/>
              </a:solidFill>
              <a:latin typeface="Arial"/>
              <a:ea typeface="Arial"/>
              <a:cs typeface="Arial"/>
              <a:sym typeface="Arial"/>
            </a:endParaRPr>
          </a:p>
        </p:txBody>
      </p:sp>
      <p:sp>
        <p:nvSpPr>
          <p:cNvPr id="824" name="Google Shape;824;p83"/>
          <p:cNvSpPr/>
          <p:nvPr/>
        </p:nvSpPr>
        <p:spPr>
          <a:xfrm>
            <a:off x="4896786" y="4901452"/>
            <a:ext cx="603000" cy="4984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2E67"/>
                </a:solidFill>
                <a:latin typeface="Arial"/>
                <a:ea typeface="Arial"/>
                <a:cs typeface="Arial"/>
                <a:sym typeface="Arial"/>
              </a:rPr>
              <a:t>Auth</a:t>
            </a:r>
            <a:endParaRPr b="0" i="0" sz="1000" u="none" cap="none" strike="noStrike">
              <a:solidFill>
                <a:srgbClr val="000000"/>
              </a:solidFill>
              <a:latin typeface="Arial"/>
              <a:ea typeface="Arial"/>
              <a:cs typeface="Arial"/>
              <a:sym typeface="Arial"/>
            </a:endParaRPr>
          </a:p>
        </p:txBody>
      </p:sp>
      <p:sp>
        <p:nvSpPr>
          <p:cNvPr id="825" name="Google Shape;825;p83"/>
          <p:cNvSpPr/>
          <p:nvPr/>
        </p:nvSpPr>
        <p:spPr>
          <a:xfrm>
            <a:off x="1866796" y="1461163"/>
            <a:ext cx="603000" cy="4984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2E67"/>
                </a:solidFill>
                <a:latin typeface="Arial"/>
                <a:ea typeface="Arial"/>
                <a:cs typeface="Arial"/>
                <a:sym typeface="Arial"/>
              </a:rPr>
              <a:t>IdP</a:t>
            </a:r>
            <a:endParaRPr b="0" i="0" sz="1000" u="none" cap="none" strike="noStrike">
              <a:solidFill>
                <a:srgbClr val="000000"/>
              </a:solidFill>
              <a:latin typeface="Arial"/>
              <a:ea typeface="Arial"/>
              <a:cs typeface="Arial"/>
              <a:sym typeface="Arial"/>
            </a:endParaRPr>
          </a:p>
        </p:txBody>
      </p:sp>
      <p:sp>
        <p:nvSpPr>
          <p:cNvPr id="826" name="Google Shape;826;p83"/>
          <p:cNvSpPr/>
          <p:nvPr/>
        </p:nvSpPr>
        <p:spPr>
          <a:xfrm>
            <a:off x="2644931" y="1461163"/>
            <a:ext cx="603000" cy="498400"/>
          </a:xfrm>
          <a:prstGeom prst="roundRect">
            <a:avLst>
              <a:gd fmla="val 16667" name="adj"/>
            </a:avLst>
          </a:prstGeom>
          <a:solidFill>
            <a:srgbClr val="DAEEF3"/>
          </a:solidFill>
          <a:ln cap="flat" cmpd="sng" w="9525">
            <a:solidFill>
              <a:srgbClr val="4A7DBA"/>
            </a:solidFill>
            <a:prstDash val="solid"/>
            <a:round/>
            <a:headEnd len="sm" w="sm" type="none"/>
            <a:tailEnd len="sm" w="sm" type="none"/>
          </a:ln>
          <a:effectLst>
            <a:outerShdw blurRad="40000" rotWithShape="0" dir="5400000" dist="23000">
              <a:srgbClr val="000000">
                <a:alpha val="3098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2E67"/>
                </a:solidFill>
                <a:latin typeface="Arial"/>
                <a:ea typeface="Arial"/>
                <a:cs typeface="Arial"/>
                <a:sym typeface="Arial"/>
              </a:rPr>
              <a:t>Auth</a:t>
            </a:r>
            <a:endParaRPr b="0" i="0" sz="1000" u="none" cap="none" strike="noStrike">
              <a:solidFill>
                <a:srgbClr val="000000"/>
              </a:solidFill>
              <a:latin typeface="Arial"/>
              <a:ea typeface="Arial"/>
              <a:cs typeface="Arial"/>
              <a:sym typeface="Arial"/>
            </a:endParaRPr>
          </a:p>
        </p:txBody>
      </p:sp>
      <p:pic>
        <p:nvPicPr>
          <p:cNvPr descr="https://lh3.googleusercontent.com/isA65x6WC3pz88tybVnVk0D5Rne0B7OXGZiG2mkL73CidfrSakfuzUa7xUFGt2NhhbqQtW9BoUHZr_B8IE5lz5LJXFSZDXd1EvjmESAUXToS1-MgUo9ffbH45RUtZFYiDKRY9TxX" id="827" name="Google Shape;827;p83"/>
          <p:cNvPicPr preferRelativeResize="0"/>
          <p:nvPr/>
        </p:nvPicPr>
        <p:blipFill rotWithShape="1">
          <a:blip r:embed="rId11">
            <a:alphaModFix/>
          </a:blip>
          <a:srcRect b="0" l="0" r="0" t="0"/>
          <a:stretch/>
        </p:blipFill>
        <p:spPr>
          <a:xfrm>
            <a:off x="0" y="5417925"/>
            <a:ext cx="1440159" cy="14401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84"/>
          <p:cNvSpPr txBox="1"/>
          <p:nvPr>
            <p:ph idx="12" type="sldNum"/>
          </p:nvPr>
        </p:nvSpPr>
        <p:spPr>
          <a:xfrm>
            <a:off x="4055340" y="6492879"/>
            <a:ext cx="1033200" cy="3652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833" name="Google Shape;833;p84"/>
          <p:cNvSpPr txBox="1"/>
          <p:nvPr>
            <p:ph type="title"/>
          </p:nvPr>
        </p:nvSpPr>
        <p:spPr>
          <a:xfrm>
            <a:off x="359054" y="360000"/>
            <a:ext cx="8099100" cy="100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chemeClr val="accent4"/>
              </a:buClr>
              <a:buSzPts val="1000"/>
              <a:buFont typeface="Arial"/>
              <a:buNone/>
            </a:pPr>
            <a:r>
              <a:rPr lang="en-US"/>
              <a:t>Data Exchange API: ETSI NGSI-LD</a:t>
            </a:r>
            <a:endParaRPr/>
          </a:p>
        </p:txBody>
      </p:sp>
      <p:grpSp>
        <p:nvGrpSpPr>
          <p:cNvPr id="834" name="Google Shape;834;p84"/>
          <p:cNvGrpSpPr/>
          <p:nvPr/>
        </p:nvGrpSpPr>
        <p:grpSpPr>
          <a:xfrm>
            <a:off x="122062" y="1371444"/>
            <a:ext cx="4327891" cy="4789111"/>
            <a:chOff x="161999" y="1656212"/>
            <a:chExt cx="5772060" cy="4789750"/>
          </a:xfrm>
        </p:grpSpPr>
        <p:grpSp>
          <p:nvGrpSpPr>
            <p:cNvPr id="835" name="Google Shape;835;p84"/>
            <p:cNvGrpSpPr/>
            <p:nvPr/>
          </p:nvGrpSpPr>
          <p:grpSpPr>
            <a:xfrm>
              <a:off x="1392750" y="1656212"/>
              <a:ext cx="3275945" cy="436713"/>
              <a:chOff x="3086099" y="3119113"/>
              <a:chExt cx="3276600" cy="436800"/>
            </a:xfrm>
          </p:grpSpPr>
          <p:sp>
            <p:nvSpPr>
              <p:cNvPr id="836" name="Google Shape;836;p84"/>
              <p:cNvSpPr/>
              <p:nvPr/>
            </p:nvSpPr>
            <p:spPr>
              <a:xfrm flipH="1">
                <a:off x="3086099" y="3119113"/>
                <a:ext cx="3276600" cy="436800"/>
              </a:xfrm>
              <a:prstGeom prst="rect">
                <a:avLst/>
              </a:prstGeom>
              <a:solidFill>
                <a:srgbClr val="F1EEF5"/>
              </a:solidFill>
              <a:ln cap="flat" cmpd="sng" w="9525">
                <a:solidFill>
                  <a:srgbClr val="F5913F"/>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chemeClr val="dk1"/>
                  </a:solidFill>
                  <a:latin typeface="Arial"/>
                  <a:ea typeface="Arial"/>
                  <a:cs typeface="Arial"/>
                  <a:sym typeface="Arial"/>
                </a:endParaRPr>
              </a:p>
            </p:txBody>
          </p:sp>
          <p:sp>
            <p:nvSpPr>
              <p:cNvPr id="837" name="Google Shape;837;p84"/>
              <p:cNvSpPr txBox="1"/>
              <p:nvPr/>
            </p:nvSpPr>
            <p:spPr>
              <a:xfrm>
                <a:off x="3195958" y="3168279"/>
                <a:ext cx="3057000" cy="3387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Application/Service</a:t>
                </a:r>
                <a:endParaRPr b="1" i="0" sz="1200" u="none" cap="none" strike="noStrike">
                  <a:solidFill>
                    <a:schemeClr val="dk1"/>
                  </a:solidFill>
                  <a:latin typeface="Arial"/>
                  <a:ea typeface="Arial"/>
                  <a:cs typeface="Arial"/>
                  <a:sym typeface="Arial"/>
                </a:endParaRPr>
              </a:p>
            </p:txBody>
          </p:sp>
        </p:grpSp>
        <p:sp>
          <p:nvSpPr>
            <p:cNvPr id="838" name="Google Shape;838;p84"/>
            <p:cNvSpPr txBox="1"/>
            <p:nvPr/>
          </p:nvSpPr>
          <p:spPr>
            <a:xfrm>
              <a:off x="3174128" y="2229087"/>
              <a:ext cx="2685300" cy="6462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12E67"/>
                  </a:solidFill>
                  <a:latin typeface="Arial"/>
                  <a:ea typeface="Arial"/>
                  <a:cs typeface="Arial"/>
                  <a:sym typeface="Arial"/>
                </a:rPr>
                <a:t>FIWARE NGSI API</a:t>
              </a:r>
              <a:br>
                <a:rPr b="0" i="0" lang="en-US" sz="1300" u="none" cap="none" strike="noStrike">
                  <a:solidFill>
                    <a:srgbClr val="012E67"/>
                  </a:solidFill>
                  <a:latin typeface="Arial"/>
                  <a:ea typeface="Arial"/>
                  <a:cs typeface="Arial"/>
                  <a:sym typeface="Arial"/>
                </a:rPr>
              </a:br>
              <a:r>
                <a:rPr b="0" i="0" lang="en-US" sz="1300" u="none" cap="none" strike="noStrike">
                  <a:solidFill>
                    <a:srgbClr val="012E67"/>
                  </a:solidFill>
                  <a:latin typeface="Arial"/>
                  <a:ea typeface="Arial"/>
                  <a:cs typeface="Arial"/>
                  <a:sym typeface="Arial"/>
                </a:rPr>
                <a:t>(NGSIv2 → NGSI-LD)</a:t>
              </a:r>
              <a:endParaRPr b="0" i="0" sz="1300" u="none" cap="none" strike="noStrike">
                <a:solidFill>
                  <a:srgbClr val="012E67"/>
                </a:solidFill>
                <a:latin typeface="Arial"/>
                <a:ea typeface="Arial"/>
                <a:cs typeface="Arial"/>
                <a:sym typeface="Arial"/>
              </a:endParaRPr>
            </a:p>
          </p:txBody>
        </p:sp>
        <p:grpSp>
          <p:nvGrpSpPr>
            <p:cNvPr id="839" name="Google Shape;839;p84"/>
            <p:cNvGrpSpPr/>
            <p:nvPr/>
          </p:nvGrpSpPr>
          <p:grpSpPr>
            <a:xfrm>
              <a:off x="2787993" y="2213019"/>
              <a:ext cx="485603" cy="976262"/>
              <a:chOff x="4330016" y="3327181"/>
              <a:chExt cx="485700" cy="885900"/>
            </a:xfrm>
          </p:grpSpPr>
          <p:cxnSp>
            <p:nvCxnSpPr>
              <p:cNvPr id="840" name="Google Shape;840;p84"/>
              <p:cNvCxnSpPr/>
              <p:nvPr/>
            </p:nvCxnSpPr>
            <p:spPr>
              <a:xfrm>
                <a:off x="4569343" y="3327181"/>
                <a:ext cx="3600" cy="885900"/>
              </a:xfrm>
              <a:prstGeom prst="straightConnector1">
                <a:avLst/>
              </a:prstGeom>
              <a:solidFill>
                <a:schemeClr val="accent1"/>
              </a:solidFill>
              <a:ln cap="flat" cmpd="sng" w="38100">
                <a:solidFill>
                  <a:srgbClr val="366092"/>
                </a:solidFill>
                <a:prstDash val="solid"/>
                <a:round/>
                <a:headEnd len="sm" w="sm" type="none"/>
                <a:tailEnd len="med" w="med" type="triangle"/>
              </a:ln>
            </p:spPr>
          </p:cxnSp>
          <p:cxnSp>
            <p:nvCxnSpPr>
              <p:cNvPr id="841" name="Google Shape;841;p84"/>
              <p:cNvCxnSpPr/>
              <p:nvPr/>
            </p:nvCxnSpPr>
            <p:spPr>
              <a:xfrm>
                <a:off x="4330016" y="3571212"/>
                <a:ext cx="485700" cy="2700"/>
              </a:xfrm>
              <a:prstGeom prst="straightConnector1">
                <a:avLst/>
              </a:prstGeom>
              <a:solidFill>
                <a:schemeClr val="accent1"/>
              </a:solidFill>
              <a:ln cap="flat" cmpd="sng" w="57150">
                <a:solidFill>
                  <a:srgbClr val="366092"/>
                </a:solidFill>
                <a:prstDash val="solid"/>
                <a:round/>
                <a:headEnd len="sm" w="sm" type="none"/>
                <a:tailEnd len="sm" w="sm" type="none"/>
              </a:ln>
            </p:spPr>
          </p:cxnSp>
        </p:grpSp>
        <p:pic>
          <p:nvPicPr>
            <p:cNvPr id="842" name="Google Shape;842;p84"/>
            <p:cNvPicPr preferRelativeResize="0"/>
            <p:nvPr/>
          </p:nvPicPr>
          <p:blipFill rotWithShape="1">
            <a:blip r:embed="rId3">
              <a:alphaModFix/>
            </a:blip>
            <a:srcRect b="0" l="0" r="0" t="0"/>
            <a:stretch/>
          </p:blipFill>
          <p:spPr>
            <a:xfrm>
              <a:off x="226626" y="3755718"/>
              <a:ext cx="1373080" cy="1029810"/>
            </a:xfrm>
            <a:prstGeom prst="rect">
              <a:avLst/>
            </a:prstGeom>
            <a:noFill/>
            <a:ln>
              <a:noFill/>
            </a:ln>
          </p:spPr>
        </p:pic>
        <p:pic>
          <p:nvPicPr>
            <p:cNvPr id="843" name="Google Shape;843;p84"/>
            <p:cNvPicPr preferRelativeResize="0"/>
            <p:nvPr/>
          </p:nvPicPr>
          <p:blipFill rotWithShape="1">
            <a:blip r:embed="rId4">
              <a:alphaModFix/>
            </a:blip>
            <a:srcRect b="0" l="0" r="0" t="0"/>
            <a:stretch/>
          </p:blipFill>
          <p:spPr>
            <a:xfrm>
              <a:off x="2653601" y="4413909"/>
              <a:ext cx="1273385" cy="849600"/>
            </a:xfrm>
            <a:prstGeom prst="rect">
              <a:avLst/>
            </a:prstGeom>
            <a:noFill/>
            <a:ln>
              <a:noFill/>
            </a:ln>
          </p:spPr>
        </p:pic>
        <p:pic>
          <p:nvPicPr>
            <p:cNvPr id="844" name="Google Shape;844;p84"/>
            <p:cNvPicPr preferRelativeResize="0"/>
            <p:nvPr/>
          </p:nvPicPr>
          <p:blipFill rotWithShape="1">
            <a:blip r:embed="rId5">
              <a:alphaModFix/>
            </a:blip>
            <a:srcRect b="0" l="0" r="0" t="0"/>
            <a:stretch/>
          </p:blipFill>
          <p:spPr>
            <a:xfrm>
              <a:off x="4461989" y="3755718"/>
              <a:ext cx="1267215" cy="844810"/>
            </a:xfrm>
            <a:prstGeom prst="rect">
              <a:avLst/>
            </a:prstGeom>
            <a:noFill/>
            <a:ln>
              <a:noFill/>
            </a:ln>
          </p:spPr>
        </p:pic>
        <p:sp>
          <p:nvSpPr>
            <p:cNvPr id="845" name="Google Shape;845;p84"/>
            <p:cNvSpPr txBox="1"/>
            <p:nvPr/>
          </p:nvSpPr>
          <p:spPr>
            <a:xfrm>
              <a:off x="161999" y="4836030"/>
              <a:ext cx="1502400" cy="104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12E67"/>
                  </a:solidFill>
                  <a:latin typeface="Arial"/>
                  <a:ea typeface="Arial"/>
                  <a:cs typeface="Arial"/>
                  <a:sym typeface="Arial"/>
                </a:rPr>
                <a:t>Bus</a:t>
              </a:r>
              <a:endParaRPr b="0" i="0" sz="12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No. passengers</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Driver</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Licence plate</a:t>
              </a:r>
              <a:endParaRPr b="0" i="0" sz="1000" u="none" cap="none" strike="noStrike">
                <a:solidFill>
                  <a:srgbClr val="000000"/>
                </a:solidFill>
                <a:latin typeface="Arial"/>
                <a:ea typeface="Arial"/>
                <a:cs typeface="Arial"/>
                <a:sym typeface="Arial"/>
              </a:endParaRPr>
            </a:p>
          </p:txBody>
        </p:sp>
        <p:sp>
          <p:nvSpPr>
            <p:cNvPr id="846" name="Google Shape;846;p84"/>
            <p:cNvSpPr txBox="1"/>
            <p:nvPr/>
          </p:nvSpPr>
          <p:spPr>
            <a:xfrm>
              <a:off x="1942081" y="5214762"/>
              <a:ext cx="1483200" cy="12312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12E67"/>
                  </a:solidFill>
                  <a:latin typeface="Arial"/>
                  <a:ea typeface="Arial"/>
                  <a:cs typeface="Arial"/>
                  <a:sym typeface="Arial"/>
                </a:rPr>
                <a:t>Citizen</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Name-Surname</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Birthday</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Preferences</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ToDo list</a:t>
              </a:r>
              <a:endParaRPr b="0" i="0" sz="1000" u="none" cap="none" strike="noStrike">
                <a:solidFill>
                  <a:srgbClr val="000000"/>
                </a:solidFill>
                <a:latin typeface="Arial"/>
                <a:ea typeface="Arial"/>
                <a:cs typeface="Arial"/>
                <a:sym typeface="Arial"/>
              </a:endParaRPr>
            </a:p>
          </p:txBody>
        </p:sp>
        <p:sp>
          <p:nvSpPr>
            <p:cNvPr id="847" name="Google Shape;847;p84"/>
            <p:cNvSpPr txBox="1"/>
            <p:nvPr/>
          </p:nvSpPr>
          <p:spPr>
            <a:xfrm>
              <a:off x="4449359" y="4732614"/>
              <a:ext cx="1484700" cy="104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12E67"/>
                  </a:solidFill>
                  <a:latin typeface="Arial"/>
                  <a:ea typeface="Arial"/>
                  <a:cs typeface="Arial"/>
                  <a:sym typeface="Arial"/>
                </a:rPr>
                <a:t>Shop</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Business name</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Franchise</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offerings</a:t>
              </a:r>
              <a:endParaRPr b="0" i="0" sz="1000" u="none" cap="none" strike="noStrike">
                <a:solidFill>
                  <a:srgbClr val="000000"/>
                </a:solidFill>
                <a:latin typeface="Arial"/>
                <a:ea typeface="Arial"/>
                <a:cs typeface="Arial"/>
                <a:sym typeface="Arial"/>
              </a:endParaRPr>
            </a:p>
          </p:txBody>
        </p:sp>
        <p:cxnSp>
          <p:nvCxnSpPr>
            <p:cNvPr id="848" name="Google Shape;848;p84"/>
            <p:cNvCxnSpPr/>
            <p:nvPr/>
          </p:nvCxnSpPr>
          <p:spPr>
            <a:xfrm flipH="1">
              <a:off x="1599619" y="3934428"/>
              <a:ext cx="471300" cy="1638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470"/>
                </a:srgbClr>
              </a:outerShdw>
            </a:effectLst>
          </p:spPr>
        </p:cxnSp>
        <p:cxnSp>
          <p:nvCxnSpPr>
            <p:cNvPr id="849" name="Google Shape;849;p84"/>
            <p:cNvCxnSpPr/>
            <p:nvPr/>
          </p:nvCxnSpPr>
          <p:spPr>
            <a:xfrm>
              <a:off x="3027397" y="4098095"/>
              <a:ext cx="0" cy="3159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470"/>
                </a:srgbClr>
              </a:outerShdw>
            </a:effectLst>
          </p:spPr>
        </p:cxnSp>
        <p:cxnSp>
          <p:nvCxnSpPr>
            <p:cNvPr id="850" name="Google Shape;850;p84"/>
            <p:cNvCxnSpPr>
              <a:endCxn id="844" idx="1"/>
            </p:cNvCxnSpPr>
            <p:nvPr/>
          </p:nvCxnSpPr>
          <p:spPr>
            <a:xfrm>
              <a:off x="3927089" y="3934523"/>
              <a:ext cx="534900" cy="2436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470"/>
                </a:srgbClr>
              </a:outerShdw>
            </a:effectLst>
          </p:spPr>
        </p:cxnSp>
        <p:grpSp>
          <p:nvGrpSpPr>
            <p:cNvPr id="851" name="Google Shape;851;p84"/>
            <p:cNvGrpSpPr/>
            <p:nvPr/>
          </p:nvGrpSpPr>
          <p:grpSpPr>
            <a:xfrm>
              <a:off x="2005872" y="3288147"/>
              <a:ext cx="2049900" cy="851400"/>
              <a:chOff x="1517720" y="3450706"/>
              <a:chExt cx="2049900" cy="851400"/>
            </a:xfrm>
          </p:grpSpPr>
          <p:sp>
            <p:nvSpPr>
              <p:cNvPr id="852" name="Google Shape;852;p84"/>
              <p:cNvSpPr/>
              <p:nvPr/>
            </p:nvSpPr>
            <p:spPr>
              <a:xfrm>
                <a:off x="1517720" y="3450706"/>
                <a:ext cx="2049900" cy="851400"/>
              </a:xfrm>
              <a:prstGeom prst="roundRect">
                <a:avLst>
                  <a:gd fmla="val 16667" name="adj"/>
                </a:avLst>
              </a:prstGeom>
              <a:solidFill>
                <a:srgbClr val="002E67"/>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34250" lIns="68550" spcFirstLastPara="1" rIns="68550" wrap="square" tIns="34250">
                <a:noAutofit/>
              </a:bodyPr>
              <a:lstStyle/>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853" name="Google Shape;853;p84"/>
              <p:cNvSpPr/>
              <p:nvPr/>
            </p:nvSpPr>
            <p:spPr>
              <a:xfrm>
                <a:off x="1582766" y="3492274"/>
                <a:ext cx="1920000" cy="768300"/>
              </a:xfrm>
              <a:prstGeom prst="rect">
                <a:avLst/>
              </a:prstGeom>
              <a:noFill/>
              <a:ln>
                <a:noFill/>
              </a:ln>
              <a:effectLst>
                <a:outerShdw blurRad="40000" rotWithShape="0" dir="5400000" dist="23000">
                  <a:srgbClr val="000000">
                    <a:alpha val="34509"/>
                  </a:srgbClr>
                </a:outerShdw>
              </a:effectLst>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Context Broker</a:t>
                </a:r>
                <a:endParaRPr b="0" i="0" sz="1000" u="none" cap="none" strike="noStrike">
                  <a:solidFill>
                    <a:srgbClr val="000000"/>
                  </a:solidFill>
                  <a:latin typeface="Arial"/>
                  <a:ea typeface="Arial"/>
                  <a:cs typeface="Arial"/>
                  <a:sym typeface="Arial"/>
                </a:endParaRPr>
              </a:p>
            </p:txBody>
          </p:sp>
        </p:grpSp>
      </p:grpSp>
      <p:grpSp>
        <p:nvGrpSpPr>
          <p:cNvPr id="854" name="Google Shape;854;p84"/>
          <p:cNvGrpSpPr/>
          <p:nvPr/>
        </p:nvGrpSpPr>
        <p:grpSpPr>
          <a:xfrm>
            <a:off x="4837432" y="1260331"/>
            <a:ext cx="4048607" cy="4767955"/>
            <a:chOff x="6450835" y="1260051"/>
            <a:chExt cx="5399582" cy="4768591"/>
          </a:xfrm>
        </p:grpSpPr>
        <p:pic>
          <p:nvPicPr>
            <p:cNvPr id="855" name="Google Shape;855;p84"/>
            <p:cNvPicPr preferRelativeResize="0"/>
            <p:nvPr/>
          </p:nvPicPr>
          <p:blipFill rotWithShape="1">
            <a:blip r:embed="rId6">
              <a:alphaModFix/>
            </a:blip>
            <a:srcRect b="0" l="0" r="0" t="0"/>
            <a:stretch/>
          </p:blipFill>
          <p:spPr>
            <a:xfrm>
              <a:off x="6450835" y="1260051"/>
              <a:ext cx="5388322" cy="4768591"/>
            </a:xfrm>
            <a:prstGeom prst="rect">
              <a:avLst/>
            </a:prstGeom>
            <a:noFill/>
            <a:ln>
              <a:noFill/>
            </a:ln>
          </p:spPr>
        </p:pic>
        <p:sp>
          <p:nvSpPr>
            <p:cNvPr id="856" name="Google Shape;856;p84"/>
            <p:cNvSpPr txBox="1"/>
            <p:nvPr/>
          </p:nvSpPr>
          <p:spPr>
            <a:xfrm>
              <a:off x="8408371" y="3075643"/>
              <a:ext cx="1473300" cy="5232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Entities</a:t>
              </a:r>
              <a:br>
                <a:rPr b="1" i="0" lang="en-US" sz="1000" u="none" cap="none" strike="noStrike">
                  <a:solidFill>
                    <a:schemeClr val="lt1"/>
                  </a:solidFill>
                  <a:latin typeface="Arial"/>
                  <a:ea typeface="Arial"/>
                  <a:cs typeface="Arial"/>
                  <a:sym typeface="Arial"/>
                </a:rPr>
              </a:br>
              <a:r>
                <a:rPr b="1" i="0" lang="en-US" sz="1000" u="none" cap="none" strike="noStrike">
                  <a:solidFill>
                    <a:schemeClr val="lt1"/>
                  </a:solidFill>
                  <a:latin typeface="Arial"/>
                  <a:ea typeface="Arial"/>
                  <a:cs typeface="Arial"/>
                  <a:sym typeface="Arial"/>
                </a:rPr>
                <a:t>(Digital Twins)</a:t>
              </a:r>
              <a:endParaRPr b="0" i="0" sz="800" u="none" cap="none" strike="noStrike">
                <a:solidFill>
                  <a:srgbClr val="000000"/>
                </a:solidFill>
                <a:latin typeface="Arial"/>
                <a:ea typeface="Arial"/>
                <a:cs typeface="Arial"/>
                <a:sym typeface="Arial"/>
              </a:endParaRPr>
            </a:p>
          </p:txBody>
        </p:sp>
        <p:sp>
          <p:nvSpPr>
            <p:cNvPr id="857" name="Google Shape;857;p84"/>
            <p:cNvSpPr txBox="1"/>
            <p:nvPr/>
          </p:nvSpPr>
          <p:spPr>
            <a:xfrm>
              <a:off x="7157801" y="4935624"/>
              <a:ext cx="1483200" cy="9849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Bus</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Location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No. passengers</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Driver</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License plate</a:t>
              </a:r>
              <a:endParaRPr b="0" i="0" sz="800" u="none" cap="none" strike="noStrike">
                <a:solidFill>
                  <a:srgbClr val="000000"/>
                </a:solidFill>
                <a:latin typeface="Arial"/>
                <a:ea typeface="Arial"/>
                <a:cs typeface="Arial"/>
                <a:sym typeface="Arial"/>
              </a:endParaRPr>
            </a:p>
          </p:txBody>
        </p:sp>
        <p:sp>
          <p:nvSpPr>
            <p:cNvPr id="858" name="Google Shape;858;p84"/>
            <p:cNvSpPr txBox="1"/>
            <p:nvPr/>
          </p:nvSpPr>
          <p:spPr>
            <a:xfrm>
              <a:off x="10508733" y="2348478"/>
              <a:ext cx="1214700" cy="9849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Citizen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Birthday</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Preferences</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Location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ToDo list</a:t>
              </a:r>
              <a:endParaRPr b="0" i="0" sz="800" u="none" cap="none" strike="noStrike">
                <a:solidFill>
                  <a:srgbClr val="000000"/>
                </a:solidFill>
                <a:latin typeface="Arial"/>
                <a:ea typeface="Arial"/>
                <a:cs typeface="Arial"/>
                <a:sym typeface="Arial"/>
              </a:endParaRPr>
            </a:p>
          </p:txBody>
        </p:sp>
        <p:pic>
          <p:nvPicPr>
            <p:cNvPr id="859" name="Google Shape;859;p84"/>
            <p:cNvPicPr preferRelativeResize="0"/>
            <p:nvPr/>
          </p:nvPicPr>
          <p:blipFill rotWithShape="1">
            <a:blip r:embed="rId7">
              <a:alphaModFix/>
            </a:blip>
            <a:srcRect b="0" l="0" r="0" t="0"/>
            <a:stretch/>
          </p:blipFill>
          <p:spPr>
            <a:xfrm>
              <a:off x="9907684" y="4178123"/>
              <a:ext cx="522645" cy="893724"/>
            </a:xfrm>
            <a:prstGeom prst="rect">
              <a:avLst/>
            </a:prstGeom>
            <a:noFill/>
            <a:ln>
              <a:noFill/>
            </a:ln>
          </p:spPr>
        </p:pic>
        <p:sp>
          <p:nvSpPr>
            <p:cNvPr id="860" name="Google Shape;860;p84"/>
            <p:cNvSpPr txBox="1"/>
            <p:nvPr/>
          </p:nvSpPr>
          <p:spPr>
            <a:xfrm>
              <a:off x="10367217" y="4442620"/>
              <a:ext cx="1483200" cy="11541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Incident / claim</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Date</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Location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Type</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Issuer</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Description</a:t>
              </a:r>
              <a:endParaRPr b="0" i="0" sz="800" u="none" cap="none" strike="noStrike">
                <a:solidFill>
                  <a:srgbClr val="000000"/>
                </a:solidFill>
                <a:latin typeface="Arial"/>
                <a:ea typeface="Arial"/>
                <a:cs typeface="Arial"/>
                <a:sym typeface="Arial"/>
              </a:endParaRPr>
            </a:p>
          </p:txBody>
        </p:sp>
        <p:pic>
          <p:nvPicPr>
            <p:cNvPr id="861" name="Google Shape;861;p84"/>
            <p:cNvPicPr preferRelativeResize="0"/>
            <p:nvPr/>
          </p:nvPicPr>
          <p:blipFill rotWithShape="1">
            <a:blip r:embed="rId8">
              <a:alphaModFix/>
            </a:blip>
            <a:srcRect b="0" l="0" r="0" t="0"/>
            <a:stretch/>
          </p:blipFill>
          <p:spPr>
            <a:xfrm>
              <a:off x="6674138" y="3941018"/>
              <a:ext cx="1140430" cy="855322"/>
            </a:xfrm>
            <a:prstGeom prst="rect">
              <a:avLst/>
            </a:prstGeom>
            <a:noFill/>
            <a:ln cap="flat" cmpd="sng" w="38100">
              <a:solidFill>
                <a:srgbClr val="FFFFFF"/>
              </a:solidFill>
              <a:prstDash val="solid"/>
              <a:round/>
              <a:headEnd len="sm" w="sm" type="none"/>
              <a:tailEnd len="sm" w="sm" type="none"/>
            </a:ln>
          </p:spPr>
        </p:pic>
        <p:pic>
          <p:nvPicPr>
            <p:cNvPr id="862" name="Google Shape;862;p84"/>
            <p:cNvPicPr preferRelativeResize="0"/>
            <p:nvPr/>
          </p:nvPicPr>
          <p:blipFill rotWithShape="1">
            <a:blip r:embed="rId9">
              <a:alphaModFix/>
            </a:blip>
            <a:srcRect b="0" l="0" r="0" t="0"/>
            <a:stretch/>
          </p:blipFill>
          <p:spPr>
            <a:xfrm>
              <a:off x="6531948" y="1378168"/>
              <a:ext cx="1205774" cy="803849"/>
            </a:xfrm>
            <a:prstGeom prst="rect">
              <a:avLst/>
            </a:prstGeom>
            <a:noFill/>
            <a:ln cap="flat" cmpd="sng" w="38100">
              <a:solidFill>
                <a:srgbClr val="FFFFFF"/>
              </a:solidFill>
              <a:prstDash val="solid"/>
              <a:round/>
              <a:headEnd len="sm" w="sm" type="none"/>
              <a:tailEnd len="sm" w="sm" type="none"/>
            </a:ln>
          </p:spPr>
        </p:pic>
        <p:sp>
          <p:nvSpPr>
            <p:cNvPr id="863" name="Google Shape;863;p84"/>
            <p:cNvSpPr txBox="1"/>
            <p:nvPr/>
          </p:nvSpPr>
          <p:spPr>
            <a:xfrm>
              <a:off x="7846934" y="1372094"/>
              <a:ext cx="1473300" cy="9849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Shop</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Location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Business name</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Franchise</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offerings</a:t>
              </a:r>
              <a:endParaRPr b="0" i="0" sz="800" u="none" cap="none" strike="noStrike">
                <a:solidFill>
                  <a:srgbClr val="000000"/>
                </a:solidFill>
                <a:latin typeface="Arial"/>
                <a:ea typeface="Arial"/>
                <a:cs typeface="Arial"/>
                <a:sym typeface="Arial"/>
              </a:endParaRPr>
            </a:p>
          </p:txBody>
        </p:sp>
        <p:sp>
          <p:nvSpPr>
            <p:cNvPr id="864" name="Google Shape;864;p84"/>
            <p:cNvSpPr txBox="1"/>
            <p:nvPr/>
          </p:nvSpPr>
          <p:spPr>
            <a:xfrm>
              <a:off x="9140269" y="5297374"/>
              <a:ext cx="1058700" cy="3078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Attribute</a:t>
              </a:r>
              <a:endParaRPr b="0" i="0" sz="800" u="none" cap="none" strike="noStrike">
                <a:solidFill>
                  <a:srgbClr val="000000"/>
                </a:solidFill>
                <a:latin typeface="Arial"/>
                <a:ea typeface="Arial"/>
                <a:cs typeface="Arial"/>
                <a:sym typeface="Arial"/>
              </a:endParaRPr>
            </a:p>
          </p:txBody>
        </p:sp>
        <p:pic>
          <p:nvPicPr>
            <p:cNvPr id="865" name="Google Shape;865;p84"/>
            <p:cNvPicPr preferRelativeResize="0"/>
            <p:nvPr/>
          </p:nvPicPr>
          <p:blipFill rotWithShape="1">
            <a:blip r:embed="rId10">
              <a:alphaModFix/>
            </a:blip>
            <a:srcRect b="0" l="0" r="0" t="0"/>
            <a:stretch/>
          </p:blipFill>
          <p:spPr>
            <a:xfrm>
              <a:off x="10290443" y="1403235"/>
              <a:ext cx="1375780" cy="911078"/>
            </a:xfrm>
            <a:prstGeom prst="rect">
              <a:avLst/>
            </a:prstGeom>
            <a:noFill/>
            <a:ln cap="flat" cmpd="sng" w="38100">
              <a:solidFill>
                <a:srgbClr val="FFFFFF"/>
              </a:solidFill>
              <a:prstDash val="solid"/>
              <a:round/>
              <a:headEnd len="sm" w="sm" type="none"/>
              <a:tailEnd len="sm" w="sm" type="none"/>
            </a:ln>
          </p:spPr>
        </p:pic>
        <p:cxnSp>
          <p:nvCxnSpPr>
            <p:cNvPr id="866" name="Google Shape;866;p84"/>
            <p:cNvCxnSpPr/>
            <p:nvPr/>
          </p:nvCxnSpPr>
          <p:spPr>
            <a:xfrm flipH="1">
              <a:off x="8019441" y="3755718"/>
              <a:ext cx="763500" cy="514800"/>
            </a:xfrm>
            <a:prstGeom prst="straightConnector1">
              <a:avLst/>
            </a:prstGeom>
            <a:noFill/>
            <a:ln cap="flat" cmpd="sng" w="28575">
              <a:solidFill>
                <a:schemeClr val="lt1"/>
              </a:solidFill>
              <a:prstDash val="solid"/>
              <a:round/>
              <a:headEnd len="sm" w="sm" type="none"/>
              <a:tailEnd len="med" w="med" type="triangle"/>
            </a:ln>
          </p:spPr>
        </p:cxnSp>
        <p:cxnSp>
          <p:nvCxnSpPr>
            <p:cNvPr id="867" name="Google Shape;867;p84"/>
            <p:cNvCxnSpPr/>
            <p:nvPr/>
          </p:nvCxnSpPr>
          <p:spPr>
            <a:xfrm>
              <a:off x="9446175" y="3740644"/>
              <a:ext cx="520200" cy="399000"/>
            </a:xfrm>
            <a:prstGeom prst="straightConnector1">
              <a:avLst/>
            </a:prstGeom>
            <a:noFill/>
            <a:ln cap="flat" cmpd="sng" w="28575">
              <a:solidFill>
                <a:schemeClr val="lt1"/>
              </a:solidFill>
              <a:prstDash val="solid"/>
              <a:round/>
              <a:headEnd len="sm" w="sm" type="none"/>
              <a:tailEnd len="med" w="med" type="triangle"/>
            </a:ln>
          </p:spPr>
        </p:cxnSp>
        <p:cxnSp>
          <p:nvCxnSpPr>
            <p:cNvPr id="868" name="Google Shape;868;p84"/>
            <p:cNvCxnSpPr/>
            <p:nvPr/>
          </p:nvCxnSpPr>
          <p:spPr>
            <a:xfrm flipH="1" rot="10800000">
              <a:off x="9546450" y="2181948"/>
              <a:ext cx="618600" cy="798300"/>
            </a:xfrm>
            <a:prstGeom prst="straightConnector1">
              <a:avLst/>
            </a:prstGeom>
            <a:noFill/>
            <a:ln cap="flat" cmpd="sng" w="28575">
              <a:solidFill>
                <a:schemeClr val="lt1"/>
              </a:solidFill>
              <a:prstDash val="solid"/>
              <a:round/>
              <a:headEnd len="sm" w="sm" type="none"/>
              <a:tailEnd len="med" w="med" type="triangle"/>
            </a:ln>
          </p:spPr>
        </p:cxnSp>
        <p:cxnSp>
          <p:nvCxnSpPr>
            <p:cNvPr id="869" name="Google Shape;869;p84"/>
            <p:cNvCxnSpPr/>
            <p:nvPr/>
          </p:nvCxnSpPr>
          <p:spPr>
            <a:xfrm rot="10800000">
              <a:off x="7545299" y="2356970"/>
              <a:ext cx="1095600" cy="610500"/>
            </a:xfrm>
            <a:prstGeom prst="straightConnector1">
              <a:avLst/>
            </a:prstGeom>
            <a:noFill/>
            <a:ln cap="flat" cmpd="sng" w="28575">
              <a:solidFill>
                <a:schemeClr val="lt1"/>
              </a:solidFill>
              <a:prstDash val="solid"/>
              <a:round/>
              <a:headEnd len="sm" w="sm" type="none"/>
              <a:tailEnd len="med" w="med" type="triangle"/>
            </a:ln>
          </p:spPr>
        </p:cxnSp>
        <p:cxnSp>
          <p:nvCxnSpPr>
            <p:cNvPr id="870" name="Google Shape;870;p84"/>
            <p:cNvCxnSpPr/>
            <p:nvPr/>
          </p:nvCxnSpPr>
          <p:spPr>
            <a:xfrm flipH="1">
              <a:off x="8549569" y="5447600"/>
              <a:ext cx="590700" cy="7200"/>
            </a:xfrm>
            <a:prstGeom prst="straightConnector1">
              <a:avLst/>
            </a:prstGeom>
            <a:noFill/>
            <a:ln cap="flat" cmpd="sng" w="28575">
              <a:solidFill>
                <a:schemeClr val="lt1"/>
              </a:solidFill>
              <a:prstDash val="solid"/>
              <a:round/>
              <a:headEnd len="sm" w="sm" type="none"/>
              <a:tailEnd len="med" w="med" type="triangle"/>
            </a:ln>
          </p:spPr>
        </p:cxnSp>
      </p:grpSp>
      <p:pic>
        <p:nvPicPr>
          <p:cNvPr descr="https://lh3.googleusercontent.com/isA65x6WC3pz88tybVnVk0D5Rne0B7OXGZiG2mkL73CidfrSakfuzUa7xUFGt2NhhbqQtW9BoUHZr_B8IE5lz5LJXFSZDXd1EvjmESAUXToS1-MgUo9ffbH45RUtZFYiDKRY9TxX" id="871" name="Google Shape;871;p84"/>
          <p:cNvPicPr preferRelativeResize="0"/>
          <p:nvPr/>
        </p:nvPicPr>
        <p:blipFill rotWithShape="1">
          <a:blip r:embed="rId11">
            <a:alphaModFix/>
          </a:blip>
          <a:srcRect b="0" l="0" r="0" t="0"/>
          <a:stretch/>
        </p:blipFill>
        <p:spPr>
          <a:xfrm>
            <a:off x="0" y="5417925"/>
            <a:ext cx="1440159" cy="14401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85"/>
          <p:cNvSpPr txBox="1"/>
          <p:nvPr>
            <p:ph idx="12" type="sldNum"/>
          </p:nvPr>
        </p:nvSpPr>
        <p:spPr>
          <a:xfrm>
            <a:off x="4055340" y="6492879"/>
            <a:ext cx="1033200" cy="3652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877" name="Google Shape;877;p85"/>
          <p:cNvSpPr txBox="1"/>
          <p:nvPr>
            <p:ph type="title"/>
          </p:nvPr>
        </p:nvSpPr>
        <p:spPr>
          <a:xfrm>
            <a:off x="359054" y="360000"/>
            <a:ext cx="8099100" cy="100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chemeClr val="accent4"/>
              </a:buClr>
              <a:buSzPts val="1000"/>
              <a:buFont typeface="Arial"/>
              <a:buNone/>
            </a:pPr>
            <a:r>
              <a:rPr lang="en-US"/>
              <a:t>Data Exchange API: ETSI NGSI-LD</a:t>
            </a:r>
            <a:endParaRPr/>
          </a:p>
        </p:txBody>
      </p:sp>
      <p:grpSp>
        <p:nvGrpSpPr>
          <p:cNvPr id="878" name="Google Shape;878;p85"/>
          <p:cNvGrpSpPr/>
          <p:nvPr/>
        </p:nvGrpSpPr>
        <p:grpSpPr>
          <a:xfrm>
            <a:off x="122063" y="1371359"/>
            <a:ext cx="4365455" cy="4665288"/>
            <a:chOff x="161999" y="1656212"/>
            <a:chExt cx="5822159" cy="4665910"/>
          </a:xfrm>
        </p:grpSpPr>
        <p:sp>
          <p:nvSpPr>
            <p:cNvPr id="879" name="Google Shape;879;p85"/>
            <p:cNvSpPr txBox="1"/>
            <p:nvPr/>
          </p:nvSpPr>
          <p:spPr>
            <a:xfrm>
              <a:off x="4449358" y="4756432"/>
              <a:ext cx="1534800" cy="14157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2E67"/>
                  </a:solidFill>
                  <a:latin typeface="Arial"/>
                  <a:ea typeface="Arial"/>
                  <a:cs typeface="Arial"/>
                  <a:sym typeface="Arial"/>
                </a:rPr>
                <a:t>Palletizer robot</a:t>
              </a:r>
              <a:endParaRPr b="0" i="0" sz="12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02E67"/>
                </a:buClr>
                <a:buSzPts val="900"/>
                <a:buFont typeface="Arial"/>
                <a:buChar char="•"/>
              </a:pPr>
              <a:r>
                <a:rPr b="1" i="0" lang="en-US" sz="900" u="none" cap="none" strike="noStrike">
                  <a:solidFill>
                    <a:srgbClr val="002E67"/>
                  </a:solidFill>
                  <a:latin typeface="Arial"/>
                  <a:ea typeface="Arial"/>
                  <a:cs typeface="Arial"/>
                  <a:sym typeface="Arial"/>
                </a:rPr>
                <a:t>Id</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02E67"/>
                </a:buClr>
                <a:buSzPts val="900"/>
                <a:buFont typeface="Arial"/>
                <a:buChar char="•"/>
              </a:pPr>
              <a:r>
                <a:rPr b="1" i="0" lang="en-US" sz="900" u="none" cap="none" strike="noStrike">
                  <a:solidFill>
                    <a:srgbClr val="002E67"/>
                  </a:solidFill>
                  <a:latin typeface="Arial"/>
                  <a:ea typeface="Arial"/>
                  <a:cs typeface="Arial"/>
                  <a:sym typeface="Arial"/>
                </a:rPr>
                <a:t>product</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02E67"/>
                </a:buClr>
                <a:buSzPts val="900"/>
                <a:buFont typeface="Arial"/>
                <a:buChar char="•"/>
              </a:pPr>
              <a:r>
                <a:rPr b="1" i="0" lang="en-US" sz="900" u="none" cap="none" strike="noStrike">
                  <a:solidFill>
                    <a:srgbClr val="002E67"/>
                  </a:solidFill>
                  <a:latin typeface="Arial"/>
                  <a:ea typeface="Arial"/>
                  <a:cs typeface="Arial"/>
                  <a:sym typeface="Arial"/>
                </a:rPr>
                <a:t>Items quantity</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02E67"/>
                </a:buClr>
                <a:buSzPts val="900"/>
                <a:buFont typeface="Arial"/>
                <a:buChar char="•"/>
              </a:pPr>
              <a:r>
                <a:rPr b="1" i="0" lang="en-US" sz="900" u="none" cap="none" strike="noStrike">
                  <a:solidFill>
                    <a:srgbClr val="002E67"/>
                  </a:solidFill>
                  <a:latin typeface="Arial"/>
                  <a:ea typeface="Arial"/>
                  <a:cs typeface="Arial"/>
                  <a:sym typeface="Arial"/>
                </a:rPr>
                <a:t>La&lt;yers</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02E67"/>
                </a:buClr>
                <a:buSzPts val="900"/>
                <a:buFont typeface="Arial"/>
                <a:buChar char="•"/>
              </a:pPr>
              <a:r>
                <a:rPr b="1" i="0" lang="en-US" sz="900" u="none" cap="none" strike="noStrike">
                  <a:solidFill>
                    <a:srgbClr val="002E67"/>
                  </a:solidFill>
                  <a:latin typeface="Arial"/>
                  <a:ea typeface="Arial"/>
                  <a:cs typeface="Arial"/>
                  <a:sym typeface="Arial"/>
                </a:rPr>
                <a:t>Size</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02E67"/>
                </a:buClr>
                <a:buSzPts val="900"/>
                <a:buFont typeface="Arial"/>
                <a:buChar char="•"/>
              </a:pPr>
              <a:r>
                <a:rPr b="1" i="0" lang="en-US" sz="900" u="none" cap="none" strike="noStrike">
                  <a:solidFill>
                    <a:srgbClr val="002E67"/>
                  </a:solidFill>
                  <a:latin typeface="Arial"/>
                  <a:ea typeface="Arial"/>
                  <a:cs typeface="Arial"/>
                  <a:sym typeface="Arial"/>
                </a:rPr>
                <a:t>weight</a:t>
              </a:r>
              <a:endParaRPr b="0" i="0" sz="1000" u="none" cap="none" strike="noStrike">
                <a:solidFill>
                  <a:srgbClr val="000000"/>
                </a:solidFill>
                <a:latin typeface="Arial"/>
                <a:ea typeface="Arial"/>
                <a:cs typeface="Arial"/>
                <a:sym typeface="Arial"/>
              </a:endParaRPr>
            </a:p>
          </p:txBody>
        </p:sp>
        <p:sp>
          <p:nvSpPr>
            <p:cNvPr id="880" name="Google Shape;880;p85"/>
            <p:cNvSpPr txBox="1"/>
            <p:nvPr/>
          </p:nvSpPr>
          <p:spPr>
            <a:xfrm>
              <a:off x="2013201" y="5275722"/>
              <a:ext cx="1399800" cy="104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2E67"/>
                  </a:solidFill>
                  <a:latin typeface="Arial"/>
                  <a:ea typeface="Arial"/>
                  <a:cs typeface="Arial"/>
                  <a:sym typeface="Arial"/>
                </a:rPr>
                <a:t>Operator</a:t>
              </a:r>
              <a:endParaRPr b="0" i="0" sz="12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02E67"/>
                </a:buClr>
                <a:buSzPts val="900"/>
                <a:buFont typeface="Arial"/>
                <a:buChar char="•"/>
              </a:pPr>
              <a:r>
                <a:rPr b="1" i="0" lang="en-US" sz="900" u="none" cap="none" strike="noStrike">
                  <a:solidFill>
                    <a:srgbClr val="002E67"/>
                  </a:solidFill>
                  <a:latin typeface="Arial"/>
                  <a:ea typeface="Arial"/>
                  <a:cs typeface="Arial"/>
                  <a:sym typeface="Arial"/>
                </a:rPr>
                <a:t>Id</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02E67"/>
                </a:buClr>
                <a:buSzPts val="900"/>
                <a:buFont typeface="Arial"/>
                <a:buChar char="•"/>
              </a:pPr>
              <a:r>
                <a:rPr b="1" i="0" lang="en-US" sz="900" u="none" cap="none" strike="noStrike">
                  <a:solidFill>
                    <a:srgbClr val="00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02E67"/>
                </a:buClr>
                <a:buSzPts val="900"/>
                <a:buFont typeface="Arial"/>
                <a:buChar char="•"/>
              </a:pPr>
              <a:r>
                <a:rPr b="1" i="0" lang="en-US" sz="900" u="none" cap="none" strike="noStrike">
                  <a:solidFill>
                    <a:srgbClr val="002E67"/>
                  </a:solidFill>
                  <a:latin typeface="Arial"/>
                  <a:ea typeface="Arial"/>
                  <a:cs typeface="Arial"/>
                  <a:sym typeface="Arial"/>
                </a:rPr>
                <a:t>Assigned task</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02E67"/>
                </a:buClr>
                <a:buSzPts val="900"/>
                <a:buFont typeface="Arial"/>
                <a:buChar char="•"/>
              </a:pPr>
              <a:r>
                <a:rPr b="1" i="0" lang="en-US" sz="900" u="none" cap="none" strike="noStrike">
                  <a:solidFill>
                    <a:srgbClr val="002E67"/>
                  </a:solidFill>
                  <a:latin typeface="Arial"/>
                  <a:ea typeface="Arial"/>
                  <a:cs typeface="Arial"/>
                  <a:sym typeface="Arial"/>
                </a:rPr>
                <a:t>Profile</a:t>
              </a:r>
              <a:endParaRPr b="0" i="0" sz="1000" u="none" cap="none" strike="noStrike">
                <a:solidFill>
                  <a:srgbClr val="000000"/>
                </a:solidFill>
                <a:latin typeface="Arial"/>
                <a:ea typeface="Arial"/>
                <a:cs typeface="Arial"/>
                <a:sym typeface="Arial"/>
              </a:endParaRPr>
            </a:p>
          </p:txBody>
        </p:sp>
        <p:sp>
          <p:nvSpPr>
            <p:cNvPr id="881" name="Google Shape;881;p85"/>
            <p:cNvSpPr txBox="1"/>
            <p:nvPr/>
          </p:nvSpPr>
          <p:spPr>
            <a:xfrm>
              <a:off x="161999" y="4777156"/>
              <a:ext cx="1656300" cy="12312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2E67"/>
                  </a:solidFill>
                  <a:latin typeface="Arial"/>
                  <a:ea typeface="Arial"/>
                  <a:cs typeface="Arial"/>
                  <a:sym typeface="Arial"/>
                </a:rPr>
                <a:t>Transport robot</a:t>
              </a:r>
              <a:endParaRPr b="0" i="0" sz="12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02E67"/>
                </a:buClr>
                <a:buSzPts val="900"/>
                <a:buFont typeface="Arial"/>
                <a:buChar char="•"/>
              </a:pPr>
              <a:r>
                <a:rPr b="1" i="0" lang="en-US" sz="900" u="none" cap="none" strike="noStrike">
                  <a:solidFill>
                    <a:srgbClr val="002E67"/>
                  </a:solidFill>
                  <a:latin typeface="Arial"/>
                  <a:ea typeface="Arial"/>
                  <a:cs typeface="Arial"/>
                  <a:sym typeface="Arial"/>
                </a:rPr>
                <a:t>Id</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02E67"/>
                </a:buClr>
                <a:buSzPts val="900"/>
                <a:buFont typeface="Arial"/>
                <a:buChar char="•"/>
              </a:pPr>
              <a:r>
                <a:rPr b="1" i="0" lang="en-US" sz="900" u="none" cap="none" strike="noStrike">
                  <a:solidFill>
                    <a:srgbClr val="00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02E67"/>
                </a:buClr>
                <a:buSzPts val="900"/>
                <a:buFont typeface="Arial"/>
                <a:buChar char="•"/>
              </a:pPr>
              <a:r>
                <a:rPr b="1" i="0" lang="en-US" sz="900" u="none" cap="none" strike="noStrike">
                  <a:solidFill>
                    <a:srgbClr val="002E67"/>
                  </a:solidFill>
                  <a:latin typeface="Arial"/>
                  <a:ea typeface="Arial"/>
                  <a:cs typeface="Arial"/>
                  <a:sym typeface="Arial"/>
                </a:rPr>
                <a:t>speed</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02E67"/>
                </a:buClr>
                <a:buSzPts val="900"/>
                <a:buFont typeface="Arial"/>
                <a:buChar char="•"/>
              </a:pPr>
              <a:r>
                <a:rPr b="1" i="0" lang="en-US" sz="900" u="none" cap="none" strike="noStrike">
                  <a:solidFill>
                    <a:srgbClr val="002E67"/>
                  </a:solidFill>
                  <a:latin typeface="Arial"/>
                  <a:ea typeface="Arial"/>
                  <a:cs typeface="Arial"/>
                  <a:sym typeface="Arial"/>
                </a:rPr>
                <a:t>transported items</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02E67"/>
                </a:buClr>
                <a:buSzPts val="900"/>
                <a:buFont typeface="Arial"/>
                <a:buChar char="•"/>
              </a:pPr>
              <a:r>
                <a:rPr b="1" i="0" lang="en-US" sz="900" u="none" cap="none" strike="noStrike">
                  <a:solidFill>
                    <a:srgbClr val="002E67"/>
                  </a:solidFill>
                  <a:latin typeface="Arial"/>
                  <a:ea typeface="Arial"/>
                  <a:cs typeface="Arial"/>
                  <a:sym typeface="Arial"/>
                </a:rPr>
                <a:t>destination</a:t>
              </a:r>
              <a:endParaRPr b="0" i="0" sz="1000" u="none" cap="none" strike="noStrike">
                <a:solidFill>
                  <a:srgbClr val="000000"/>
                </a:solidFill>
                <a:latin typeface="Arial"/>
                <a:ea typeface="Arial"/>
                <a:cs typeface="Arial"/>
                <a:sym typeface="Arial"/>
              </a:endParaRPr>
            </a:p>
          </p:txBody>
        </p:sp>
        <p:grpSp>
          <p:nvGrpSpPr>
            <p:cNvPr id="882" name="Google Shape;882;p85"/>
            <p:cNvGrpSpPr/>
            <p:nvPr/>
          </p:nvGrpSpPr>
          <p:grpSpPr>
            <a:xfrm>
              <a:off x="1392750" y="1656212"/>
              <a:ext cx="3275945" cy="436713"/>
              <a:chOff x="3086099" y="3119113"/>
              <a:chExt cx="3276600" cy="436800"/>
            </a:xfrm>
          </p:grpSpPr>
          <p:sp>
            <p:nvSpPr>
              <p:cNvPr id="883" name="Google Shape;883;p85"/>
              <p:cNvSpPr/>
              <p:nvPr/>
            </p:nvSpPr>
            <p:spPr>
              <a:xfrm flipH="1">
                <a:off x="3086099" y="3119113"/>
                <a:ext cx="3276600" cy="436800"/>
              </a:xfrm>
              <a:prstGeom prst="rect">
                <a:avLst/>
              </a:prstGeom>
              <a:solidFill>
                <a:srgbClr val="F1EEF5"/>
              </a:solidFill>
              <a:ln cap="flat" cmpd="sng" w="9525">
                <a:solidFill>
                  <a:srgbClr val="F5913F"/>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chemeClr val="dk1"/>
                  </a:solidFill>
                  <a:latin typeface="Arial"/>
                  <a:ea typeface="Arial"/>
                  <a:cs typeface="Arial"/>
                  <a:sym typeface="Arial"/>
                </a:endParaRPr>
              </a:p>
            </p:txBody>
          </p:sp>
          <p:sp>
            <p:nvSpPr>
              <p:cNvPr id="884" name="Google Shape;884;p85"/>
              <p:cNvSpPr txBox="1"/>
              <p:nvPr/>
            </p:nvSpPr>
            <p:spPr>
              <a:xfrm>
                <a:off x="3195958" y="3168279"/>
                <a:ext cx="3057000" cy="3387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Application/Service</a:t>
                </a:r>
                <a:endParaRPr b="1" i="0" sz="1200" u="none" cap="none" strike="noStrike">
                  <a:solidFill>
                    <a:schemeClr val="dk1"/>
                  </a:solidFill>
                  <a:latin typeface="Arial"/>
                  <a:ea typeface="Arial"/>
                  <a:cs typeface="Arial"/>
                  <a:sym typeface="Arial"/>
                </a:endParaRPr>
              </a:p>
            </p:txBody>
          </p:sp>
        </p:grpSp>
        <p:sp>
          <p:nvSpPr>
            <p:cNvPr id="885" name="Google Shape;885;p85"/>
            <p:cNvSpPr txBox="1"/>
            <p:nvPr/>
          </p:nvSpPr>
          <p:spPr>
            <a:xfrm>
              <a:off x="3174128" y="2229087"/>
              <a:ext cx="2685300" cy="6462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12E67"/>
                  </a:solidFill>
                  <a:latin typeface="Arial"/>
                  <a:ea typeface="Arial"/>
                  <a:cs typeface="Arial"/>
                  <a:sym typeface="Arial"/>
                </a:rPr>
                <a:t>FIWARE NGSI API</a:t>
              </a:r>
              <a:br>
                <a:rPr b="0" i="0" lang="en-US" sz="1300" u="none" cap="none" strike="noStrike">
                  <a:solidFill>
                    <a:srgbClr val="012E67"/>
                  </a:solidFill>
                  <a:latin typeface="Arial"/>
                  <a:ea typeface="Arial"/>
                  <a:cs typeface="Arial"/>
                  <a:sym typeface="Arial"/>
                </a:rPr>
              </a:br>
              <a:r>
                <a:rPr b="0" i="0" lang="en-US" sz="1300" u="none" cap="none" strike="noStrike">
                  <a:solidFill>
                    <a:srgbClr val="012E67"/>
                  </a:solidFill>
                  <a:latin typeface="Arial"/>
                  <a:ea typeface="Arial"/>
                  <a:cs typeface="Arial"/>
                  <a:sym typeface="Arial"/>
                </a:rPr>
                <a:t>(NGSIv2 → NGSI-LD)</a:t>
              </a:r>
              <a:endParaRPr b="0" i="0" sz="1300" u="none" cap="none" strike="noStrike">
                <a:solidFill>
                  <a:srgbClr val="012E67"/>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12E67"/>
                </a:solidFill>
                <a:latin typeface="Arial"/>
                <a:ea typeface="Arial"/>
                <a:cs typeface="Arial"/>
                <a:sym typeface="Arial"/>
              </a:endParaRPr>
            </a:p>
          </p:txBody>
        </p:sp>
        <p:grpSp>
          <p:nvGrpSpPr>
            <p:cNvPr id="886" name="Google Shape;886;p85"/>
            <p:cNvGrpSpPr/>
            <p:nvPr/>
          </p:nvGrpSpPr>
          <p:grpSpPr>
            <a:xfrm>
              <a:off x="2787993" y="2213019"/>
              <a:ext cx="485603" cy="976262"/>
              <a:chOff x="4330016" y="3327181"/>
              <a:chExt cx="485700" cy="885900"/>
            </a:xfrm>
          </p:grpSpPr>
          <p:cxnSp>
            <p:nvCxnSpPr>
              <p:cNvPr id="887" name="Google Shape;887;p85"/>
              <p:cNvCxnSpPr/>
              <p:nvPr/>
            </p:nvCxnSpPr>
            <p:spPr>
              <a:xfrm>
                <a:off x="4569343" y="3327181"/>
                <a:ext cx="3600" cy="885900"/>
              </a:xfrm>
              <a:prstGeom prst="straightConnector1">
                <a:avLst/>
              </a:prstGeom>
              <a:solidFill>
                <a:schemeClr val="accent1"/>
              </a:solidFill>
              <a:ln cap="flat" cmpd="sng" w="38100">
                <a:solidFill>
                  <a:srgbClr val="366092"/>
                </a:solidFill>
                <a:prstDash val="solid"/>
                <a:round/>
                <a:headEnd len="sm" w="sm" type="none"/>
                <a:tailEnd len="med" w="med" type="triangle"/>
              </a:ln>
            </p:spPr>
          </p:cxnSp>
          <p:cxnSp>
            <p:nvCxnSpPr>
              <p:cNvPr id="888" name="Google Shape;888;p85"/>
              <p:cNvCxnSpPr/>
              <p:nvPr/>
            </p:nvCxnSpPr>
            <p:spPr>
              <a:xfrm>
                <a:off x="4330016" y="3571212"/>
                <a:ext cx="485700" cy="2700"/>
              </a:xfrm>
              <a:prstGeom prst="straightConnector1">
                <a:avLst/>
              </a:prstGeom>
              <a:solidFill>
                <a:schemeClr val="accent1"/>
              </a:solidFill>
              <a:ln cap="flat" cmpd="sng" w="57150">
                <a:solidFill>
                  <a:srgbClr val="366092"/>
                </a:solidFill>
                <a:prstDash val="solid"/>
                <a:round/>
                <a:headEnd len="sm" w="sm" type="none"/>
                <a:tailEnd len="sm" w="sm" type="none"/>
              </a:ln>
            </p:spPr>
          </p:cxnSp>
        </p:grpSp>
        <p:cxnSp>
          <p:nvCxnSpPr>
            <p:cNvPr id="889" name="Google Shape;889;p85"/>
            <p:cNvCxnSpPr/>
            <p:nvPr/>
          </p:nvCxnSpPr>
          <p:spPr>
            <a:xfrm flipH="1">
              <a:off x="1599619" y="3934428"/>
              <a:ext cx="471300" cy="1638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470"/>
                </a:srgbClr>
              </a:outerShdw>
            </a:effectLst>
          </p:spPr>
        </p:cxnSp>
        <p:cxnSp>
          <p:nvCxnSpPr>
            <p:cNvPr id="890" name="Google Shape;890;p85"/>
            <p:cNvCxnSpPr/>
            <p:nvPr/>
          </p:nvCxnSpPr>
          <p:spPr>
            <a:xfrm>
              <a:off x="3027397" y="4098095"/>
              <a:ext cx="0" cy="3159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470"/>
                </a:srgbClr>
              </a:outerShdw>
            </a:effectLst>
          </p:spPr>
        </p:cxnSp>
        <p:cxnSp>
          <p:nvCxnSpPr>
            <p:cNvPr id="891" name="Google Shape;891;p85"/>
            <p:cNvCxnSpPr/>
            <p:nvPr/>
          </p:nvCxnSpPr>
          <p:spPr>
            <a:xfrm>
              <a:off x="3927088" y="3934523"/>
              <a:ext cx="534900" cy="2436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470"/>
                </a:srgbClr>
              </a:outerShdw>
            </a:effectLst>
          </p:spPr>
        </p:cxnSp>
        <p:grpSp>
          <p:nvGrpSpPr>
            <p:cNvPr id="892" name="Google Shape;892;p85"/>
            <p:cNvGrpSpPr/>
            <p:nvPr/>
          </p:nvGrpSpPr>
          <p:grpSpPr>
            <a:xfrm>
              <a:off x="2005872" y="3288147"/>
              <a:ext cx="2049900" cy="851400"/>
              <a:chOff x="1517720" y="3450706"/>
              <a:chExt cx="2049900" cy="851400"/>
            </a:xfrm>
          </p:grpSpPr>
          <p:sp>
            <p:nvSpPr>
              <p:cNvPr id="893" name="Google Shape;893;p85"/>
              <p:cNvSpPr/>
              <p:nvPr/>
            </p:nvSpPr>
            <p:spPr>
              <a:xfrm>
                <a:off x="1517720" y="3450706"/>
                <a:ext cx="2049900" cy="851400"/>
              </a:xfrm>
              <a:prstGeom prst="roundRect">
                <a:avLst>
                  <a:gd fmla="val 16667" name="adj"/>
                </a:avLst>
              </a:prstGeom>
              <a:solidFill>
                <a:srgbClr val="002E67"/>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34250" lIns="68550" spcFirstLastPara="1" rIns="68550" wrap="square" tIns="34250">
                <a:noAutofit/>
              </a:bodyPr>
              <a:lstStyle/>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894" name="Google Shape;894;p85"/>
              <p:cNvSpPr/>
              <p:nvPr/>
            </p:nvSpPr>
            <p:spPr>
              <a:xfrm>
                <a:off x="1582766" y="3492274"/>
                <a:ext cx="1920000" cy="768300"/>
              </a:xfrm>
              <a:prstGeom prst="rect">
                <a:avLst/>
              </a:prstGeom>
              <a:noFill/>
              <a:ln>
                <a:noFill/>
              </a:ln>
              <a:effectLst>
                <a:outerShdw blurRad="40000" rotWithShape="0" dir="5400000" dist="23000">
                  <a:srgbClr val="000000">
                    <a:alpha val="34509"/>
                  </a:srgbClr>
                </a:outerShdw>
              </a:effectLst>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Context Broker</a:t>
                </a:r>
                <a:endParaRPr b="0" i="0" sz="1000" u="none" cap="none" strike="noStrike">
                  <a:solidFill>
                    <a:srgbClr val="000000"/>
                  </a:solidFill>
                  <a:latin typeface="Arial"/>
                  <a:ea typeface="Arial"/>
                  <a:cs typeface="Arial"/>
                  <a:sym typeface="Arial"/>
                </a:endParaRPr>
              </a:p>
            </p:txBody>
          </p:sp>
        </p:grpSp>
        <p:pic>
          <p:nvPicPr>
            <p:cNvPr id="895" name="Google Shape;895;p85"/>
            <p:cNvPicPr preferRelativeResize="0"/>
            <p:nvPr/>
          </p:nvPicPr>
          <p:blipFill rotWithShape="1">
            <a:blip r:embed="rId3">
              <a:alphaModFix/>
            </a:blip>
            <a:srcRect b="0" l="0" r="0" t="0"/>
            <a:stretch/>
          </p:blipFill>
          <p:spPr>
            <a:xfrm>
              <a:off x="226626" y="3907831"/>
              <a:ext cx="1373079" cy="801004"/>
            </a:xfrm>
            <a:prstGeom prst="rect">
              <a:avLst/>
            </a:prstGeom>
            <a:noFill/>
            <a:ln>
              <a:noFill/>
            </a:ln>
          </p:spPr>
        </p:pic>
        <p:pic>
          <p:nvPicPr>
            <p:cNvPr id="896" name="Google Shape;896;p85"/>
            <p:cNvPicPr preferRelativeResize="0"/>
            <p:nvPr/>
          </p:nvPicPr>
          <p:blipFill rotWithShape="1">
            <a:blip r:embed="rId4">
              <a:alphaModFix/>
            </a:blip>
            <a:srcRect b="0" l="0" r="0" t="0"/>
            <a:stretch/>
          </p:blipFill>
          <p:spPr>
            <a:xfrm>
              <a:off x="4461989" y="3643730"/>
              <a:ext cx="1330578" cy="1090300"/>
            </a:xfrm>
            <a:prstGeom prst="rect">
              <a:avLst/>
            </a:prstGeom>
            <a:noFill/>
            <a:ln>
              <a:noFill/>
            </a:ln>
          </p:spPr>
        </p:pic>
        <p:pic>
          <p:nvPicPr>
            <p:cNvPr id="897" name="Google Shape;897;p85"/>
            <p:cNvPicPr preferRelativeResize="0"/>
            <p:nvPr/>
          </p:nvPicPr>
          <p:blipFill rotWithShape="1">
            <a:blip r:embed="rId5">
              <a:alphaModFix/>
            </a:blip>
            <a:srcRect b="0" l="0" r="0" t="0"/>
            <a:stretch/>
          </p:blipFill>
          <p:spPr>
            <a:xfrm>
              <a:off x="2653602" y="4413909"/>
              <a:ext cx="1356994" cy="851515"/>
            </a:xfrm>
            <a:prstGeom prst="rect">
              <a:avLst/>
            </a:prstGeom>
            <a:noFill/>
            <a:ln>
              <a:noFill/>
            </a:ln>
          </p:spPr>
        </p:pic>
      </p:grpSp>
      <p:grpSp>
        <p:nvGrpSpPr>
          <p:cNvPr id="898" name="Google Shape;898;p85"/>
          <p:cNvGrpSpPr/>
          <p:nvPr/>
        </p:nvGrpSpPr>
        <p:grpSpPr>
          <a:xfrm>
            <a:off x="4857675" y="1272599"/>
            <a:ext cx="4019921" cy="4767365"/>
            <a:chOff x="6477833" y="1272322"/>
            <a:chExt cx="5361325" cy="4768001"/>
          </a:xfrm>
        </p:grpSpPr>
        <p:pic>
          <p:nvPicPr>
            <p:cNvPr id="899" name="Google Shape;899;p85"/>
            <p:cNvPicPr preferRelativeResize="0"/>
            <p:nvPr/>
          </p:nvPicPr>
          <p:blipFill rotWithShape="1">
            <a:blip r:embed="rId6">
              <a:alphaModFix/>
            </a:blip>
            <a:srcRect b="0" l="0" r="0" t="0"/>
            <a:stretch/>
          </p:blipFill>
          <p:spPr>
            <a:xfrm>
              <a:off x="6477833" y="1272322"/>
              <a:ext cx="5361325" cy="4768001"/>
            </a:xfrm>
            <a:prstGeom prst="rect">
              <a:avLst/>
            </a:prstGeom>
            <a:noFill/>
            <a:ln>
              <a:noFill/>
            </a:ln>
          </p:spPr>
        </p:pic>
        <p:pic>
          <p:nvPicPr>
            <p:cNvPr id="900" name="Google Shape;900;p85"/>
            <p:cNvPicPr preferRelativeResize="0"/>
            <p:nvPr/>
          </p:nvPicPr>
          <p:blipFill rotWithShape="1">
            <a:blip r:embed="rId7">
              <a:alphaModFix/>
            </a:blip>
            <a:srcRect b="0" l="0" r="0" t="0"/>
            <a:stretch/>
          </p:blipFill>
          <p:spPr>
            <a:xfrm>
              <a:off x="6682518" y="4110985"/>
              <a:ext cx="1350138" cy="900093"/>
            </a:xfrm>
            <a:prstGeom prst="rect">
              <a:avLst/>
            </a:prstGeom>
            <a:noFill/>
            <a:ln cap="flat" cmpd="sng" w="38100">
              <a:solidFill>
                <a:schemeClr val="lt1"/>
              </a:solidFill>
              <a:prstDash val="solid"/>
              <a:round/>
              <a:headEnd len="sm" w="sm" type="none"/>
              <a:tailEnd len="sm" w="sm" type="none"/>
            </a:ln>
          </p:spPr>
        </p:pic>
        <p:pic>
          <p:nvPicPr>
            <p:cNvPr id="901" name="Google Shape;901;p85"/>
            <p:cNvPicPr preferRelativeResize="0"/>
            <p:nvPr/>
          </p:nvPicPr>
          <p:blipFill rotWithShape="1">
            <a:blip r:embed="rId8">
              <a:alphaModFix/>
            </a:blip>
            <a:srcRect b="0" l="0" r="0" t="0"/>
            <a:stretch/>
          </p:blipFill>
          <p:spPr>
            <a:xfrm>
              <a:off x="9135921" y="1328098"/>
              <a:ext cx="1273632" cy="1093201"/>
            </a:xfrm>
            <a:prstGeom prst="rect">
              <a:avLst/>
            </a:prstGeom>
            <a:noFill/>
            <a:ln cap="flat" cmpd="sng" w="38100">
              <a:solidFill>
                <a:schemeClr val="lt1"/>
              </a:solidFill>
              <a:prstDash val="solid"/>
              <a:round/>
              <a:headEnd len="sm" w="sm" type="none"/>
              <a:tailEnd len="sm" w="sm" type="none"/>
            </a:ln>
          </p:spPr>
        </p:pic>
        <p:pic>
          <p:nvPicPr>
            <p:cNvPr id="902" name="Google Shape;902;p85"/>
            <p:cNvPicPr preferRelativeResize="0"/>
            <p:nvPr/>
          </p:nvPicPr>
          <p:blipFill rotWithShape="1">
            <a:blip r:embed="rId9">
              <a:alphaModFix/>
            </a:blip>
            <a:srcRect b="0" l="0" r="0" t="0"/>
            <a:stretch/>
          </p:blipFill>
          <p:spPr>
            <a:xfrm>
              <a:off x="6644373" y="1489146"/>
              <a:ext cx="1343169" cy="754413"/>
            </a:xfrm>
            <a:prstGeom prst="rect">
              <a:avLst/>
            </a:prstGeom>
            <a:noFill/>
            <a:ln cap="flat" cmpd="sng" w="38100">
              <a:solidFill>
                <a:schemeClr val="lt1"/>
              </a:solidFill>
              <a:prstDash val="solid"/>
              <a:round/>
              <a:headEnd len="sm" w="sm" type="none"/>
              <a:tailEnd len="sm" w="sm" type="none"/>
            </a:ln>
          </p:spPr>
        </p:pic>
        <p:sp>
          <p:nvSpPr>
            <p:cNvPr id="903" name="Google Shape;903;p85"/>
            <p:cNvSpPr txBox="1"/>
            <p:nvPr/>
          </p:nvSpPr>
          <p:spPr>
            <a:xfrm>
              <a:off x="10165521" y="1955993"/>
              <a:ext cx="1619100" cy="14157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Palletizer robot</a:t>
              </a:r>
              <a:endParaRPr b="1" i="0" sz="1000" u="none" cap="none" strike="noStrike">
                <a:solidFill>
                  <a:schemeClr val="lt1"/>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id</a:t>
              </a:r>
              <a:endParaRPr b="0" i="0" sz="9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product</a:t>
              </a:r>
              <a:endParaRPr b="0" i="0" sz="9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Items quantity</a:t>
              </a:r>
              <a:endParaRPr b="0" i="0" sz="9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Layers</a:t>
              </a:r>
              <a:endParaRPr b="0" i="0" sz="9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Size</a:t>
              </a:r>
              <a:endParaRPr b="0" i="0" sz="9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Weight</a:t>
              </a:r>
              <a:endParaRPr b="0" i="0" sz="900" u="none" cap="none" strike="noStrike">
                <a:solidFill>
                  <a:srgbClr val="000000"/>
                </a:solidFill>
                <a:latin typeface="Arial"/>
                <a:ea typeface="Arial"/>
                <a:cs typeface="Arial"/>
                <a:sym typeface="Arial"/>
              </a:endParaRPr>
            </a:p>
          </p:txBody>
        </p:sp>
        <p:sp>
          <p:nvSpPr>
            <p:cNvPr id="904" name="Google Shape;904;p85"/>
            <p:cNvSpPr txBox="1"/>
            <p:nvPr/>
          </p:nvSpPr>
          <p:spPr>
            <a:xfrm>
              <a:off x="6616852" y="2334137"/>
              <a:ext cx="1641900" cy="12618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Transport robot</a:t>
              </a:r>
              <a:endParaRPr b="1" i="0" sz="800" u="none" cap="none" strike="noStrike">
                <a:solidFill>
                  <a:schemeClr val="lt1"/>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Id</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location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speed</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transported items</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destination</a:t>
              </a:r>
              <a:endParaRPr b="0" i="0" sz="800" u="none" cap="none" strike="noStrike">
                <a:solidFill>
                  <a:srgbClr val="000000"/>
                </a:solidFill>
                <a:latin typeface="Arial"/>
                <a:ea typeface="Arial"/>
                <a:cs typeface="Arial"/>
                <a:sym typeface="Arial"/>
              </a:endParaRPr>
            </a:p>
          </p:txBody>
        </p:sp>
        <p:sp>
          <p:nvSpPr>
            <p:cNvPr id="905" name="Google Shape;905;p85"/>
            <p:cNvSpPr txBox="1"/>
            <p:nvPr/>
          </p:nvSpPr>
          <p:spPr>
            <a:xfrm>
              <a:off x="6809662" y="4909191"/>
              <a:ext cx="1481100" cy="10464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Operator</a:t>
              </a:r>
              <a:endParaRPr b="1" i="0" sz="800" u="none" cap="none" strike="noStrike">
                <a:solidFill>
                  <a:schemeClr val="lt1"/>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Id</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location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assigned task</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profile</a:t>
              </a:r>
              <a:endParaRPr b="0" i="0" sz="800" u="none" cap="none" strike="noStrike">
                <a:solidFill>
                  <a:srgbClr val="000000"/>
                </a:solidFill>
                <a:latin typeface="Arial"/>
                <a:ea typeface="Arial"/>
                <a:cs typeface="Arial"/>
                <a:sym typeface="Arial"/>
              </a:endParaRPr>
            </a:p>
          </p:txBody>
        </p:sp>
        <p:pic>
          <p:nvPicPr>
            <p:cNvPr id="906" name="Google Shape;906;p85"/>
            <p:cNvPicPr preferRelativeResize="0"/>
            <p:nvPr/>
          </p:nvPicPr>
          <p:blipFill rotWithShape="1">
            <a:blip r:embed="rId10">
              <a:alphaModFix/>
            </a:blip>
            <a:srcRect b="0" l="0" r="0" t="0"/>
            <a:stretch/>
          </p:blipFill>
          <p:spPr>
            <a:xfrm>
              <a:off x="10461022" y="3660127"/>
              <a:ext cx="1110586" cy="1110586"/>
            </a:xfrm>
            <a:prstGeom prst="rect">
              <a:avLst/>
            </a:prstGeom>
            <a:noFill/>
            <a:ln cap="flat" cmpd="sng" w="38100">
              <a:solidFill>
                <a:schemeClr val="lt1"/>
              </a:solidFill>
              <a:prstDash val="solid"/>
              <a:round/>
              <a:headEnd len="sm" w="sm" type="none"/>
              <a:tailEnd len="sm" w="sm" type="none"/>
            </a:ln>
          </p:spPr>
        </p:pic>
        <p:sp>
          <p:nvSpPr>
            <p:cNvPr id="907" name="Google Shape;907;p85"/>
            <p:cNvSpPr txBox="1"/>
            <p:nvPr/>
          </p:nvSpPr>
          <p:spPr>
            <a:xfrm>
              <a:off x="10049711" y="4882318"/>
              <a:ext cx="1549500" cy="10464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Shopfloor Door</a:t>
              </a:r>
              <a:endParaRPr b="1" i="0" sz="800" u="none" cap="none" strike="noStrike">
                <a:solidFill>
                  <a:schemeClr val="lt1"/>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Id</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location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status (open/close)</a:t>
              </a:r>
              <a:endParaRPr b="0" i="0" sz="800" u="none" cap="none" strike="noStrike">
                <a:solidFill>
                  <a:srgbClr val="000000"/>
                </a:solidFill>
                <a:latin typeface="Arial"/>
                <a:ea typeface="Arial"/>
                <a:cs typeface="Arial"/>
                <a:sym typeface="Arial"/>
              </a:endParaRPr>
            </a:p>
          </p:txBody>
        </p:sp>
        <p:cxnSp>
          <p:nvCxnSpPr>
            <p:cNvPr id="908" name="Google Shape;908;p85"/>
            <p:cNvCxnSpPr/>
            <p:nvPr/>
          </p:nvCxnSpPr>
          <p:spPr>
            <a:xfrm flipH="1">
              <a:off x="8289900" y="3717242"/>
              <a:ext cx="763500" cy="514800"/>
            </a:xfrm>
            <a:prstGeom prst="straightConnector1">
              <a:avLst/>
            </a:prstGeom>
            <a:noFill/>
            <a:ln cap="flat" cmpd="sng" w="28575">
              <a:solidFill>
                <a:schemeClr val="lt1"/>
              </a:solidFill>
              <a:prstDash val="solid"/>
              <a:round/>
              <a:headEnd len="sm" w="sm" type="none"/>
              <a:tailEnd len="med" w="med" type="triangle"/>
            </a:ln>
          </p:spPr>
        </p:cxnSp>
        <p:cxnSp>
          <p:nvCxnSpPr>
            <p:cNvPr id="909" name="Google Shape;909;p85"/>
            <p:cNvCxnSpPr/>
            <p:nvPr/>
          </p:nvCxnSpPr>
          <p:spPr>
            <a:xfrm>
              <a:off x="9440562" y="3694217"/>
              <a:ext cx="864900" cy="494700"/>
            </a:xfrm>
            <a:prstGeom prst="straightConnector1">
              <a:avLst/>
            </a:prstGeom>
            <a:noFill/>
            <a:ln cap="flat" cmpd="sng" w="28575">
              <a:solidFill>
                <a:schemeClr val="lt1"/>
              </a:solidFill>
              <a:prstDash val="solid"/>
              <a:round/>
              <a:headEnd len="sm" w="sm" type="none"/>
              <a:tailEnd len="med" w="med" type="triangle"/>
            </a:ln>
          </p:spPr>
        </p:cxnSp>
        <p:cxnSp>
          <p:nvCxnSpPr>
            <p:cNvPr id="910" name="Google Shape;910;p85"/>
            <p:cNvCxnSpPr/>
            <p:nvPr/>
          </p:nvCxnSpPr>
          <p:spPr>
            <a:xfrm flipH="1" rot="10800000">
              <a:off x="9306465" y="2481949"/>
              <a:ext cx="455400" cy="498300"/>
            </a:xfrm>
            <a:prstGeom prst="straightConnector1">
              <a:avLst/>
            </a:prstGeom>
            <a:noFill/>
            <a:ln cap="flat" cmpd="sng" w="28575">
              <a:solidFill>
                <a:schemeClr val="lt1"/>
              </a:solidFill>
              <a:prstDash val="solid"/>
              <a:round/>
              <a:headEnd len="sm" w="sm" type="none"/>
              <a:tailEnd len="med" w="med" type="triangle"/>
            </a:ln>
          </p:spPr>
        </p:cxnSp>
        <p:cxnSp>
          <p:nvCxnSpPr>
            <p:cNvPr id="911" name="Google Shape;911;p85"/>
            <p:cNvCxnSpPr/>
            <p:nvPr/>
          </p:nvCxnSpPr>
          <p:spPr>
            <a:xfrm rot="10800000">
              <a:off x="8235042" y="2093149"/>
              <a:ext cx="782100" cy="887100"/>
            </a:xfrm>
            <a:prstGeom prst="straightConnector1">
              <a:avLst/>
            </a:prstGeom>
            <a:noFill/>
            <a:ln cap="flat" cmpd="sng" w="28575">
              <a:solidFill>
                <a:schemeClr val="lt1"/>
              </a:solidFill>
              <a:prstDash val="solid"/>
              <a:round/>
              <a:headEnd len="sm" w="sm" type="none"/>
              <a:tailEnd len="med" w="med" type="triangle"/>
            </a:ln>
          </p:spPr>
        </p:cxnSp>
        <p:sp>
          <p:nvSpPr>
            <p:cNvPr id="912" name="Google Shape;912;p85"/>
            <p:cNvSpPr txBox="1"/>
            <p:nvPr/>
          </p:nvSpPr>
          <p:spPr>
            <a:xfrm>
              <a:off x="8417547" y="5285159"/>
              <a:ext cx="1058700" cy="3078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Attribute</a:t>
              </a:r>
              <a:endParaRPr b="0" i="0" sz="800" u="none" cap="none" strike="noStrike">
                <a:solidFill>
                  <a:srgbClr val="000000"/>
                </a:solidFill>
                <a:latin typeface="Arial"/>
                <a:ea typeface="Arial"/>
                <a:cs typeface="Arial"/>
                <a:sym typeface="Arial"/>
              </a:endParaRPr>
            </a:p>
          </p:txBody>
        </p:sp>
        <p:cxnSp>
          <p:nvCxnSpPr>
            <p:cNvPr id="913" name="Google Shape;913;p85"/>
            <p:cNvCxnSpPr/>
            <p:nvPr/>
          </p:nvCxnSpPr>
          <p:spPr>
            <a:xfrm flipH="1">
              <a:off x="7826847" y="5435385"/>
              <a:ext cx="590700" cy="7200"/>
            </a:xfrm>
            <a:prstGeom prst="straightConnector1">
              <a:avLst/>
            </a:prstGeom>
            <a:noFill/>
            <a:ln cap="flat" cmpd="sng" w="28575">
              <a:solidFill>
                <a:schemeClr val="lt1"/>
              </a:solidFill>
              <a:prstDash val="solid"/>
              <a:round/>
              <a:headEnd len="sm" w="sm" type="none"/>
              <a:tailEnd len="med" w="med" type="triangle"/>
            </a:ln>
          </p:spPr>
        </p:cxnSp>
        <p:sp>
          <p:nvSpPr>
            <p:cNvPr id="914" name="Google Shape;914;p85"/>
            <p:cNvSpPr txBox="1"/>
            <p:nvPr/>
          </p:nvSpPr>
          <p:spPr>
            <a:xfrm>
              <a:off x="8408371" y="3075643"/>
              <a:ext cx="1473300" cy="5232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Entities</a:t>
              </a:r>
              <a:br>
                <a:rPr b="1" i="0" lang="en-US" sz="1000" u="none" cap="none" strike="noStrike">
                  <a:solidFill>
                    <a:schemeClr val="lt1"/>
                  </a:solidFill>
                  <a:latin typeface="Arial"/>
                  <a:ea typeface="Arial"/>
                  <a:cs typeface="Arial"/>
                  <a:sym typeface="Arial"/>
                </a:rPr>
              </a:br>
              <a:r>
                <a:rPr b="1" i="0" lang="en-US" sz="1000" u="none" cap="none" strike="noStrike">
                  <a:solidFill>
                    <a:schemeClr val="lt1"/>
                  </a:solidFill>
                  <a:latin typeface="Arial"/>
                  <a:ea typeface="Arial"/>
                  <a:cs typeface="Arial"/>
                  <a:sym typeface="Arial"/>
                </a:rPr>
                <a:t>(Digital Twins)</a:t>
              </a:r>
              <a:endParaRPr b="0" i="0" sz="800" u="none" cap="none" strike="noStrike">
                <a:solidFill>
                  <a:srgbClr val="000000"/>
                </a:solidFill>
                <a:latin typeface="Arial"/>
                <a:ea typeface="Arial"/>
                <a:cs typeface="Arial"/>
                <a:sym typeface="Arial"/>
              </a:endParaRPr>
            </a:p>
          </p:txBody>
        </p:sp>
      </p:grpSp>
      <p:pic>
        <p:nvPicPr>
          <p:cNvPr descr="https://lh3.googleusercontent.com/isA65x6WC3pz88tybVnVk0D5Rne0B7OXGZiG2mkL73CidfrSakfuzUa7xUFGt2NhhbqQtW9BoUHZr_B8IE5lz5LJXFSZDXd1EvjmESAUXToS1-MgUo9ffbH45RUtZFYiDKRY9TxX" id="915" name="Google Shape;915;p85"/>
          <p:cNvPicPr preferRelativeResize="0"/>
          <p:nvPr/>
        </p:nvPicPr>
        <p:blipFill rotWithShape="1">
          <a:blip r:embed="rId11">
            <a:alphaModFix/>
          </a:blip>
          <a:srcRect b="0" l="0" r="0" t="0"/>
          <a:stretch/>
        </p:blipFill>
        <p:spPr>
          <a:xfrm>
            <a:off x="0" y="5417925"/>
            <a:ext cx="1440159" cy="14401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86"/>
          <p:cNvSpPr txBox="1"/>
          <p:nvPr>
            <p:ph idx="12" type="sldNum"/>
          </p:nvPr>
        </p:nvSpPr>
        <p:spPr>
          <a:xfrm>
            <a:off x="4055340" y="6492879"/>
            <a:ext cx="1033200" cy="3652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921" name="Google Shape;921;p86"/>
          <p:cNvSpPr txBox="1"/>
          <p:nvPr>
            <p:ph type="title"/>
          </p:nvPr>
        </p:nvSpPr>
        <p:spPr>
          <a:xfrm>
            <a:off x="359054" y="360000"/>
            <a:ext cx="8099100" cy="100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chemeClr val="accent4"/>
              </a:buClr>
              <a:buSzPts val="1000"/>
              <a:buFont typeface="Arial"/>
              <a:buNone/>
            </a:pPr>
            <a:r>
              <a:rPr lang="en-US"/>
              <a:t>Data Exchange API: ETSI NGSI-LD</a:t>
            </a:r>
            <a:endParaRPr/>
          </a:p>
        </p:txBody>
      </p:sp>
      <p:grpSp>
        <p:nvGrpSpPr>
          <p:cNvPr id="922" name="Google Shape;922;p86"/>
          <p:cNvGrpSpPr/>
          <p:nvPr/>
        </p:nvGrpSpPr>
        <p:grpSpPr>
          <a:xfrm>
            <a:off x="122063" y="1371359"/>
            <a:ext cx="4271932" cy="4419560"/>
            <a:chOff x="161999" y="1656212"/>
            <a:chExt cx="5697429" cy="4420150"/>
          </a:xfrm>
        </p:grpSpPr>
        <p:grpSp>
          <p:nvGrpSpPr>
            <p:cNvPr id="923" name="Google Shape;923;p86"/>
            <p:cNvGrpSpPr/>
            <p:nvPr/>
          </p:nvGrpSpPr>
          <p:grpSpPr>
            <a:xfrm>
              <a:off x="1392750" y="1656212"/>
              <a:ext cx="3275945" cy="436713"/>
              <a:chOff x="3086099" y="3119113"/>
              <a:chExt cx="3276600" cy="436800"/>
            </a:xfrm>
          </p:grpSpPr>
          <p:sp>
            <p:nvSpPr>
              <p:cNvPr id="924" name="Google Shape;924;p86"/>
              <p:cNvSpPr/>
              <p:nvPr/>
            </p:nvSpPr>
            <p:spPr>
              <a:xfrm flipH="1">
                <a:off x="3086099" y="3119113"/>
                <a:ext cx="3276600" cy="436800"/>
              </a:xfrm>
              <a:prstGeom prst="rect">
                <a:avLst/>
              </a:prstGeom>
              <a:solidFill>
                <a:srgbClr val="F1EEF5"/>
              </a:solidFill>
              <a:ln cap="flat" cmpd="sng" w="9525">
                <a:solidFill>
                  <a:srgbClr val="F5913F"/>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chemeClr val="dk1"/>
                  </a:solidFill>
                  <a:latin typeface="Arial"/>
                  <a:ea typeface="Arial"/>
                  <a:cs typeface="Arial"/>
                  <a:sym typeface="Arial"/>
                </a:endParaRPr>
              </a:p>
            </p:txBody>
          </p:sp>
          <p:sp>
            <p:nvSpPr>
              <p:cNvPr id="925" name="Google Shape;925;p86"/>
              <p:cNvSpPr txBox="1"/>
              <p:nvPr/>
            </p:nvSpPr>
            <p:spPr>
              <a:xfrm>
                <a:off x="3195958" y="3168279"/>
                <a:ext cx="3057000" cy="3387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Application/Service</a:t>
                </a:r>
                <a:endParaRPr b="1" i="0" sz="1200" u="none" cap="none" strike="noStrike">
                  <a:solidFill>
                    <a:schemeClr val="dk1"/>
                  </a:solidFill>
                  <a:latin typeface="Arial"/>
                  <a:ea typeface="Arial"/>
                  <a:cs typeface="Arial"/>
                  <a:sym typeface="Arial"/>
                </a:endParaRPr>
              </a:p>
            </p:txBody>
          </p:sp>
        </p:grpSp>
        <p:sp>
          <p:nvSpPr>
            <p:cNvPr id="926" name="Google Shape;926;p86"/>
            <p:cNvSpPr txBox="1"/>
            <p:nvPr/>
          </p:nvSpPr>
          <p:spPr>
            <a:xfrm>
              <a:off x="3174128" y="2229087"/>
              <a:ext cx="2685300" cy="6462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12E67"/>
                  </a:solidFill>
                  <a:latin typeface="Arial"/>
                  <a:ea typeface="Arial"/>
                  <a:cs typeface="Arial"/>
                  <a:sym typeface="Arial"/>
                </a:rPr>
                <a:t>FIWARE NGSI API</a:t>
              </a:r>
              <a:br>
                <a:rPr b="0" i="0" lang="en-US" sz="1300" u="none" cap="none" strike="noStrike">
                  <a:solidFill>
                    <a:srgbClr val="012E67"/>
                  </a:solidFill>
                  <a:latin typeface="Arial"/>
                  <a:ea typeface="Arial"/>
                  <a:cs typeface="Arial"/>
                  <a:sym typeface="Arial"/>
                </a:rPr>
              </a:br>
              <a:r>
                <a:rPr b="0" i="0" lang="en-US" sz="1300" u="none" cap="none" strike="noStrike">
                  <a:solidFill>
                    <a:srgbClr val="012E67"/>
                  </a:solidFill>
                  <a:latin typeface="Arial"/>
                  <a:ea typeface="Arial"/>
                  <a:cs typeface="Arial"/>
                  <a:sym typeface="Arial"/>
                </a:rPr>
                <a:t>(NGSIv2 → NGSI-LD)</a:t>
              </a:r>
              <a:endParaRPr b="0" i="0" sz="1300" u="none" cap="none" strike="noStrike">
                <a:solidFill>
                  <a:srgbClr val="012E67"/>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12E67"/>
                </a:solidFill>
                <a:latin typeface="Arial"/>
                <a:ea typeface="Arial"/>
                <a:cs typeface="Arial"/>
                <a:sym typeface="Arial"/>
              </a:endParaRPr>
            </a:p>
          </p:txBody>
        </p:sp>
        <p:grpSp>
          <p:nvGrpSpPr>
            <p:cNvPr id="927" name="Google Shape;927;p86"/>
            <p:cNvGrpSpPr/>
            <p:nvPr/>
          </p:nvGrpSpPr>
          <p:grpSpPr>
            <a:xfrm>
              <a:off x="2787993" y="2213019"/>
              <a:ext cx="485603" cy="976262"/>
              <a:chOff x="4330016" y="3327181"/>
              <a:chExt cx="485700" cy="885900"/>
            </a:xfrm>
          </p:grpSpPr>
          <p:cxnSp>
            <p:nvCxnSpPr>
              <p:cNvPr id="928" name="Google Shape;928;p86"/>
              <p:cNvCxnSpPr/>
              <p:nvPr/>
            </p:nvCxnSpPr>
            <p:spPr>
              <a:xfrm>
                <a:off x="4569343" y="3327181"/>
                <a:ext cx="3600" cy="885900"/>
              </a:xfrm>
              <a:prstGeom prst="straightConnector1">
                <a:avLst/>
              </a:prstGeom>
              <a:solidFill>
                <a:schemeClr val="accent1"/>
              </a:solidFill>
              <a:ln cap="flat" cmpd="sng" w="38100">
                <a:solidFill>
                  <a:srgbClr val="366092"/>
                </a:solidFill>
                <a:prstDash val="solid"/>
                <a:round/>
                <a:headEnd len="sm" w="sm" type="none"/>
                <a:tailEnd len="med" w="med" type="triangle"/>
              </a:ln>
            </p:spPr>
          </p:cxnSp>
          <p:cxnSp>
            <p:nvCxnSpPr>
              <p:cNvPr id="929" name="Google Shape;929;p86"/>
              <p:cNvCxnSpPr/>
              <p:nvPr/>
            </p:nvCxnSpPr>
            <p:spPr>
              <a:xfrm>
                <a:off x="4330016" y="3571212"/>
                <a:ext cx="485700" cy="2700"/>
              </a:xfrm>
              <a:prstGeom prst="straightConnector1">
                <a:avLst/>
              </a:prstGeom>
              <a:solidFill>
                <a:schemeClr val="accent1"/>
              </a:solidFill>
              <a:ln cap="flat" cmpd="sng" w="57150">
                <a:solidFill>
                  <a:srgbClr val="366092"/>
                </a:solidFill>
                <a:prstDash val="solid"/>
                <a:round/>
                <a:headEnd len="sm" w="sm" type="none"/>
                <a:tailEnd len="sm" w="sm" type="none"/>
              </a:ln>
            </p:spPr>
          </p:cxnSp>
        </p:grpSp>
        <p:grpSp>
          <p:nvGrpSpPr>
            <p:cNvPr id="930" name="Google Shape;930;p86"/>
            <p:cNvGrpSpPr/>
            <p:nvPr/>
          </p:nvGrpSpPr>
          <p:grpSpPr>
            <a:xfrm>
              <a:off x="2005872" y="3288147"/>
              <a:ext cx="2049900" cy="851400"/>
              <a:chOff x="1517720" y="3450706"/>
              <a:chExt cx="2049900" cy="851400"/>
            </a:xfrm>
          </p:grpSpPr>
          <p:sp>
            <p:nvSpPr>
              <p:cNvPr id="931" name="Google Shape;931;p86"/>
              <p:cNvSpPr/>
              <p:nvPr/>
            </p:nvSpPr>
            <p:spPr>
              <a:xfrm>
                <a:off x="1517720" y="3450706"/>
                <a:ext cx="2049900" cy="851400"/>
              </a:xfrm>
              <a:prstGeom prst="roundRect">
                <a:avLst>
                  <a:gd fmla="val 16667" name="adj"/>
                </a:avLst>
              </a:prstGeom>
              <a:solidFill>
                <a:srgbClr val="002E67"/>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34250" lIns="68550" spcFirstLastPara="1" rIns="68550" wrap="square" tIns="34250">
                <a:noAutofit/>
              </a:bodyPr>
              <a:lstStyle/>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932" name="Google Shape;932;p86"/>
              <p:cNvSpPr/>
              <p:nvPr/>
            </p:nvSpPr>
            <p:spPr>
              <a:xfrm>
                <a:off x="1582766" y="3492274"/>
                <a:ext cx="1920000" cy="768300"/>
              </a:xfrm>
              <a:prstGeom prst="rect">
                <a:avLst/>
              </a:prstGeom>
              <a:noFill/>
              <a:ln>
                <a:noFill/>
              </a:ln>
              <a:effectLst>
                <a:outerShdw blurRad="40000" rotWithShape="0" dir="5400000" dist="23000">
                  <a:srgbClr val="000000">
                    <a:alpha val="34509"/>
                  </a:srgbClr>
                </a:outerShdw>
              </a:effectLst>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Context Broker</a:t>
                </a:r>
                <a:endParaRPr b="0" i="0" sz="1000" u="none" cap="none" strike="noStrike">
                  <a:solidFill>
                    <a:srgbClr val="000000"/>
                  </a:solidFill>
                  <a:latin typeface="Arial"/>
                  <a:ea typeface="Arial"/>
                  <a:cs typeface="Arial"/>
                  <a:sym typeface="Arial"/>
                </a:endParaRPr>
              </a:p>
            </p:txBody>
          </p:sp>
        </p:grpSp>
        <p:sp>
          <p:nvSpPr>
            <p:cNvPr id="933" name="Google Shape;933;p86"/>
            <p:cNvSpPr txBox="1"/>
            <p:nvPr/>
          </p:nvSpPr>
          <p:spPr>
            <a:xfrm>
              <a:off x="161999" y="4836030"/>
              <a:ext cx="1290600" cy="12312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12E67"/>
                  </a:solidFill>
                  <a:latin typeface="Arial"/>
                  <a:ea typeface="Arial"/>
                  <a:cs typeface="Arial"/>
                  <a:sym typeface="Arial"/>
                </a:rPr>
                <a:t>Tractor</a:t>
              </a:r>
              <a:endParaRPr b="0" i="0" sz="12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Speed</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Planed route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rgbClr val="012E67"/>
                </a:solidFill>
                <a:latin typeface="Arial"/>
                <a:ea typeface="Arial"/>
                <a:cs typeface="Arial"/>
                <a:sym typeface="Arial"/>
              </a:endParaRPr>
            </a:p>
            <a:p>
              <a:pPr indent="-76200" lvl="0" marL="127000" marR="0" rtl="0" algn="l">
                <a:lnSpc>
                  <a:spcPct val="100000"/>
                </a:lnSpc>
                <a:spcBef>
                  <a:spcPts val="0"/>
                </a:spcBef>
                <a:spcAft>
                  <a:spcPts val="0"/>
                </a:spcAft>
                <a:buClr>
                  <a:srgbClr val="000000"/>
                </a:buClr>
                <a:buSzPts val="900"/>
                <a:buFont typeface="Arial"/>
                <a:buNone/>
              </a:pPr>
              <a:r>
                <a:t/>
              </a:r>
              <a:endParaRPr b="1" i="0" sz="900" u="none" cap="none" strike="noStrike">
                <a:solidFill>
                  <a:srgbClr val="012E67"/>
                </a:solidFill>
                <a:latin typeface="Arial"/>
                <a:ea typeface="Arial"/>
                <a:cs typeface="Arial"/>
                <a:sym typeface="Arial"/>
              </a:endParaRPr>
            </a:p>
          </p:txBody>
        </p:sp>
        <p:sp>
          <p:nvSpPr>
            <p:cNvPr id="934" name="Google Shape;934;p86"/>
            <p:cNvSpPr txBox="1"/>
            <p:nvPr/>
          </p:nvSpPr>
          <p:spPr>
            <a:xfrm>
              <a:off x="1942081" y="5214762"/>
              <a:ext cx="1031100" cy="8616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12E67"/>
                  </a:solidFill>
                  <a:latin typeface="Arial"/>
                  <a:ea typeface="Arial"/>
                  <a:cs typeface="Arial"/>
                  <a:sym typeface="Arial"/>
                </a:rPr>
                <a:t>Crop</a:t>
              </a:r>
              <a:endParaRPr b="0" i="0" sz="12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Humidity</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Leaf area</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Age</a:t>
              </a:r>
              <a:endParaRPr b="0" i="0" sz="1000" u="none" cap="none" strike="noStrike">
                <a:solidFill>
                  <a:srgbClr val="000000"/>
                </a:solidFill>
                <a:latin typeface="Arial"/>
                <a:ea typeface="Arial"/>
                <a:cs typeface="Arial"/>
                <a:sym typeface="Arial"/>
              </a:endParaRPr>
            </a:p>
          </p:txBody>
        </p:sp>
        <p:sp>
          <p:nvSpPr>
            <p:cNvPr id="935" name="Google Shape;935;p86"/>
            <p:cNvSpPr txBox="1"/>
            <p:nvPr/>
          </p:nvSpPr>
          <p:spPr>
            <a:xfrm>
              <a:off x="4449359" y="4732614"/>
              <a:ext cx="1290600" cy="104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12E67"/>
                  </a:solidFill>
                  <a:latin typeface="Arial"/>
                  <a:ea typeface="Arial"/>
                  <a:cs typeface="Arial"/>
                  <a:sym typeface="Arial"/>
                </a:rPr>
                <a:t>Drone</a:t>
              </a:r>
              <a:endParaRPr b="0" i="0" sz="12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Battery level</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Speed</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Planed route</a:t>
              </a:r>
              <a:endParaRPr b="0" i="0" sz="1000" u="none" cap="none" strike="noStrike">
                <a:solidFill>
                  <a:srgbClr val="000000"/>
                </a:solidFill>
                <a:latin typeface="Arial"/>
                <a:ea typeface="Arial"/>
                <a:cs typeface="Arial"/>
                <a:sym typeface="Arial"/>
              </a:endParaRPr>
            </a:p>
          </p:txBody>
        </p:sp>
        <p:pic>
          <p:nvPicPr>
            <p:cNvPr id="936" name="Google Shape;936;p86"/>
            <p:cNvPicPr preferRelativeResize="0"/>
            <p:nvPr/>
          </p:nvPicPr>
          <p:blipFill rotWithShape="1">
            <a:blip r:embed="rId3">
              <a:alphaModFix/>
            </a:blip>
            <a:srcRect b="0" l="0" r="0" t="0"/>
            <a:stretch/>
          </p:blipFill>
          <p:spPr>
            <a:xfrm>
              <a:off x="2653601" y="4413909"/>
              <a:ext cx="1356995" cy="801004"/>
            </a:xfrm>
            <a:prstGeom prst="rect">
              <a:avLst/>
            </a:prstGeom>
            <a:noFill/>
            <a:ln cap="flat" cmpd="sng" w="38100">
              <a:solidFill>
                <a:srgbClr val="FFFFFF"/>
              </a:solidFill>
              <a:prstDash val="solid"/>
              <a:round/>
              <a:headEnd len="sm" w="sm" type="none"/>
              <a:tailEnd len="sm" w="sm" type="none"/>
            </a:ln>
          </p:spPr>
        </p:pic>
        <p:pic>
          <p:nvPicPr>
            <p:cNvPr id="937" name="Google Shape;937;p86"/>
            <p:cNvPicPr preferRelativeResize="0"/>
            <p:nvPr/>
          </p:nvPicPr>
          <p:blipFill rotWithShape="1">
            <a:blip r:embed="rId4">
              <a:alphaModFix/>
            </a:blip>
            <a:srcRect b="0" l="0" r="0" t="0"/>
            <a:stretch/>
          </p:blipFill>
          <p:spPr>
            <a:xfrm>
              <a:off x="226626" y="3755718"/>
              <a:ext cx="1356994" cy="1017746"/>
            </a:xfrm>
            <a:prstGeom prst="rect">
              <a:avLst/>
            </a:prstGeom>
            <a:noFill/>
            <a:ln cap="flat" cmpd="sng" w="38100">
              <a:solidFill>
                <a:srgbClr val="FFFFFF"/>
              </a:solidFill>
              <a:prstDash val="solid"/>
              <a:round/>
              <a:headEnd len="sm" w="sm" type="none"/>
              <a:tailEnd len="sm" w="sm" type="none"/>
            </a:ln>
          </p:spPr>
        </p:pic>
        <p:pic>
          <p:nvPicPr>
            <p:cNvPr id="938" name="Google Shape;938;p86"/>
            <p:cNvPicPr preferRelativeResize="0"/>
            <p:nvPr/>
          </p:nvPicPr>
          <p:blipFill rotWithShape="1">
            <a:blip r:embed="rId5">
              <a:alphaModFix/>
            </a:blip>
            <a:srcRect b="0" l="0" r="0" t="0"/>
            <a:stretch/>
          </p:blipFill>
          <p:spPr>
            <a:xfrm>
              <a:off x="4461989" y="3755719"/>
              <a:ext cx="1330579" cy="851516"/>
            </a:xfrm>
            <a:prstGeom prst="rect">
              <a:avLst/>
            </a:prstGeom>
            <a:noFill/>
            <a:ln cap="flat" cmpd="sng" w="38100">
              <a:solidFill>
                <a:srgbClr val="FFFFFF"/>
              </a:solidFill>
              <a:prstDash val="solid"/>
              <a:round/>
              <a:headEnd len="sm" w="sm" type="none"/>
              <a:tailEnd len="sm" w="sm" type="none"/>
            </a:ln>
          </p:spPr>
        </p:pic>
        <p:cxnSp>
          <p:nvCxnSpPr>
            <p:cNvPr id="939" name="Google Shape;939;p86"/>
            <p:cNvCxnSpPr/>
            <p:nvPr/>
          </p:nvCxnSpPr>
          <p:spPr>
            <a:xfrm flipH="1">
              <a:off x="1599619" y="3934428"/>
              <a:ext cx="471300" cy="1638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470"/>
                </a:srgbClr>
              </a:outerShdw>
            </a:effectLst>
          </p:spPr>
        </p:cxnSp>
        <p:cxnSp>
          <p:nvCxnSpPr>
            <p:cNvPr id="940" name="Google Shape;940;p86"/>
            <p:cNvCxnSpPr/>
            <p:nvPr/>
          </p:nvCxnSpPr>
          <p:spPr>
            <a:xfrm>
              <a:off x="3027397" y="4098095"/>
              <a:ext cx="0" cy="3159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470"/>
                </a:srgbClr>
              </a:outerShdw>
            </a:effectLst>
          </p:spPr>
        </p:cxnSp>
        <p:cxnSp>
          <p:nvCxnSpPr>
            <p:cNvPr id="941" name="Google Shape;941;p86"/>
            <p:cNvCxnSpPr/>
            <p:nvPr/>
          </p:nvCxnSpPr>
          <p:spPr>
            <a:xfrm>
              <a:off x="3927088" y="3934523"/>
              <a:ext cx="534900" cy="2436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470"/>
                </a:srgbClr>
              </a:outerShdw>
            </a:effectLst>
          </p:spPr>
        </p:cxnSp>
      </p:grpSp>
      <p:grpSp>
        <p:nvGrpSpPr>
          <p:cNvPr id="942" name="Google Shape;942;p86"/>
          <p:cNvGrpSpPr/>
          <p:nvPr/>
        </p:nvGrpSpPr>
        <p:grpSpPr>
          <a:xfrm>
            <a:off x="4891876" y="1272600"/>
            <a:ext cx="3988044" cy="4881451"/>
            <a:chOff x="6523449" y="1272322"/>
            <a:chExt cx="5318810" cy="4882101"/>
          </a:xfrm>
        </p:grpSpPr>
        <p:pic>
          <p:nvPicPr>
            <p:cNvPr id="943" name="Google Shape;943;p86"/>
            <p:cNvPicPr preferRelativeResize="0"/>
            <p:nvPr/>
          </p:nvPicPr>
          <p:blipFill rotWithShape="1">
            <a:blip r:embed="rId6">
              <a:alphaModFix/>
            </a:blip>
            <a:srcRect b="0" l="0" r="0" t="0"/>
            <a:stretch/>
          </p:blipFill>
          <p:spPr>
            <a:xfrm>
              <a:off x="6523449" y="1272322"/>
              <a:ext cx="5318810" cy="4713728"/>
            </a:xfrm>
            <a:prstGeom prst="rect">
              <a:avLst/>
            </a:prstGeom>
            <a:noFill/>
            <a:ln>
              <a:noFill/>
            </a:ln>
          </p:spPr>
        </p:pic>
        <p:sp>
          <p:nvSpPr>
            <p:cNvPr id="944" name="Google Shape;944;p86"/>
            <p:cNvSpPr txBox="1"/>
            <p:nvPr/>
          </p:nvSpPr>
          <p:spPr>
            <a:xfrm>
              <a:off x="7178903" y="5735090"/>
              <a:ext cx="946800" cy="2511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1" i="0" lang="en-US" sz="800" u="none" cap="none" strike="noStrike">
                  <a:solidFill>
                    <a:schemeClr val="lt2"/>
                  </a:solidFill>
                  <a:latin typeface="Arial"/>
                  <a:ea typeface="Arial"/>
                  <a:cs typeface="Arial"/>
                  <a:sym typeface="Arial"/>
                </a:rPr>
                <a:t>‹#›</a:t>
              </a:fld>
              <a:endParaRPr b="1" i="0" sz="800" u="none" cap="none" strike="noStrike">
                <a:solidFill>
                  <a:schemeClr val="lt2"/>
                </a:solidFill>
                <a:latin typeface="Arial"/>
                <a:ea typeface="Arial"/>
                <a:cs typeface="Arial"/>
                <a:sym typeface="Arial"/>
              </a:endParaRPr>
            </a:p>
          </p:txBody>
        </p:sp>
        <p:sp>
          <p:nvSpPr>
            <p:cNvPr id="945" name="Google Shape;945;p86"/>
            <p:cNvSpPr txBox="1"/>
            <p:nvPr/>
          </p:nvSpPr>
          <p:spPr>
            <a:xfrm>
              <a:off x="8324974" y="4617569"/>
              <a:ext cx="1099800" cy="9849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Tractor</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Location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Speed</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Planed route</a:t>
              </a:r>
              <a:endParaRPr b="0" i="0" sz="800" u="none" cap="none" strike="noStrike">
                <a:solidFill>
                  <a:srgbClr val="000000"/>
                </a:solidFill>
                <a:latin typeface="Arial"/>
                <a:ea typeface="Arial"/>
                <a:cs typeface="Arial"/>
                <a:sym typeface="Arial"/>
              </a:endParaRPr>
            </a:p>
          </p:txBody>
        </p:sp>
        <p:sp>
          <p:nvSpPr>
            <p:cNvPr id="946" name="Google Shape;946;p86"/>
            <p:cNvSpPr txBox="1"/>
            <p:nvPr/>
          </p:nvSpPr>
          <p:spPr>
            <a:xfrm>
              <a:off x="6823900" y="2485719"/>
              <a:ext cx="1070400" cy="8157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Crop</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Humidity</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Leaf area</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Age</a:t>
              </a:r>
              <a:endParaRPr b="0" i="0" sz="800" u="none" cap="none" strike="noStrike">
                <a:solidFill>
                  <a:srgbClr val="000000"/>
                </a:solidFill>
                <a:latin typeface="Arial"/>
                <a:ea typeface="Arial"/>
                <a:cs typeface="Arial"/>
                <a:sym typeface="Arial"/>
              </a:endParaRPr>
            </a:p>
          </p:txBody>
        </p:sp>
        <p:sp>
          <p:nvSpPr>
            <p:cNvPr id="947" name="Google Shape;947;p86"/>
            <p:cNvSpPr txBox="1"/>
            <p:nvPr/>
          </p:nvSpPr>
          <p:spPr>
            <a:xfrm>
              <a:off x="10410920" y="2460930"/>
              <a:ext cx="1205100" cy="9849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Drone</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Location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Battery level</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Speed</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Planed route</a:t>
              </a:r>
              <a:endParaRPr b="0" i="0" sz="800" u="none" cap="none" strike="noStrike">
                <a:solidFill>
                  <a:srgbClr val="000000"/>
                </a:solidFill>
                <a:latin typeface="Arial"/>
                <a:ea typeface="Arial"/>
                <a:cs typeface="Arial"/>
                <a:sym typeface="Arial"/>
              </a:endParaRPr>
            </a:p>
          </p:txBody>
        </p:sp>
        <p:pic>
          <p:nvPicPr>
            <p:cNvPr id="948" name="Google Shape;948;p86"/>
            <p:cNvPicPr preferRelativeResize="0"/>
            <p:nvPr/>
          </p:nvPicPr>
          <p:blipFill rotWithShape="1">
            <a:blip r:embed="rId7">
              <a:alphaModFix/>
            </a:blip>
            <a:srcRect b="0" l="0" r="0" t="0"/>
            <a:stretch/>
          </p:blipFill>
          <p:spPr>
            <a:xfrm>
              <a:off x="6772016" y="1540789"/>
              <a:ext cx="1618353" cy="883039"/>
            </a:xfrm>
            <a:prstGeom prst="rect">
              <a:avLst/>
            </a:prstGeom>
            <a:noFill/>
            <a:ln cap="flat" cmpd="sng" w="38100">
              <a:solidFill>
                <a:srgbClr val="FFFFFF"/>
              </a:solidFill>
              <a:prstDash val="solid"/>
              <a:round/>
              <a:headEnd len="sm" w="sm" type="none"/>
              <a:tailEnd len="sm" w="sm" type="none"/>
            </a:ln>
          </p:spPr>
        </p:pic>
        <p:pic>
          <p:nvPicPr>
            <p:cNvPr id="949" name="Google Shape;949;p86"/>
            <p:cNvPicPr preferRelativeResize="0"/>
            <p:nvPr/>
          </p:nvPicPr>
          <p:blipFill rotWithShape="1">
            <a:blip r:embed="rId8">
              <a:alphaModFix/>
            </a:blip>
            <a:srcRect b="0" l="0" r="0" t="0"/>
            <a:stretch/>
          </p:blipFill>
          <p:spPr>
            <a:xfrm>
              <a:off x="6667911" y="4148278"/>
              <a:ext cx="1585039" cy="1098883"/>
            </a:xfrm>
            <a:prstGeom prst="rect">
              <a:avLst/>
            </a:prstGeom>
            <a:noFill/>
            <a:ln cap="flat" cmpd="sng" w="38100">
              <a:solidFill>
                <a:srgbClr val="FFFFFF"/>
              </a:solidFill>
              <a:prstDash val="solid"/>
              <a:round/>
              <a:headEnd len="sm" w="sm" type="none"/>
              <a:tailEnd len="sm" w="sm" type="none"/>
            </a:ln>
          </p:spPr>
        </p:pic>
        <p:pic>
          <p:nvPicPr>
            <p:cNvPr id="950" name="Google Shape;950;p86"/>
            <p:cNvPicPr preferRelativeResize="0"/>
            <p:nvPr/>
          </p:nvPicPr>
          <p:blipFill rotWithShape="1">
            <a:blip r:embed="rId9">
              <a:alphaModFix/>
            </a:blip>
            <a:srcRect b="0" l="0" r="0" t="0"/>
            <a:stretch/>
          </p:blipFill>
          <p:spPr>
            <a:xfrm>
              <a:off x="10200344" y="1430922"/>
              <a:ext cx="1496246" cy="934807"/>
            </a:xfrm>
            <a:prstGeom prst="rect">
              <a:avLst/>
            </a:prstGeom>
            <a:noFill/>
            <a:ln cap="flat" cmpd="sng" w="38100">
              <a:solidFill>
                <a:srgbClr val="FFFFFF"/>
              </a:solidFill>
              <a:prstDash val="solid"/>
              <a:round/>
              <a:headEnd len="sm" w="sm" type="none"/>
              <a:tailEnd len="sm" w="sm" type="none"/>
            </a:ln>
          </p:spPr>
        </p:pic>
        <p:pic>
          <p:nvPicPr>
            <p:cNvPr id="951" name="Google Shape;951;p86"/>
            <p:cNvPicPr preferRelativeResize="0"/>
            <p:nvPr/>
          </p:nvPicPr>
          <p:blipFill rotWithShape="1">
            <a:blip r:embed="rId10">
              <a:alphaModFix/>
            </a:blip>
            <a:srcRect b="0" l="0" r="0" t="0"/>
            <a:stretch/>
          </p:blipFill>
          <p:spPr>
            <a:xfrm>
              <a:off x="10521897" y="5344995"/>
              <a:ext cx="1145443" cy="809428"/>
            </a:xfrm>
            <a:prstGeom prst="rect">
              <a:avLst/>
            </a:prstGeom>
            <a:noFill/>
            <a:ln>
              <a:noFill/>
            </a:ln>
          </p:spPr>
        </p:pic>
        <p:sp>
          <p:nvSpPr>
            <p:cNvPr id="952" name="Google Shape;952;p86"/>
            <p:cNvSpPr txBox="1"/>
            <p:nvPr/>
          </p:nvSpPr>
          <p:spPr>
            <a:xfrm>
              <a:off x="9669988" y="4972537"/>
              <a:ext cx="1050600" cy="3078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Attribute</a:t>
              </a:r>
              <a:endParaRPr b="0" i="0" sz="800" u="none" cap="none" strike="noStrike">
                <a:solidFill>
                  <a:srgbClr val="000000"/>
                </a:solidFill>
                <a:latin typeface="Arial"/>
                <a:ea typeface="Arial"/>
                <a:cs typeface="Arial"/>
                <a:sym typeface="Arial"/>
              </a:endParaRPr>
            </a:p>
          </p:txBody>
        </p:sp>
        <p:cxnSp>
          <p:nvCxnSpPr>
            <p:cNvPr id="953" name="Google Shape;953;p86"/>
            <p:cNvCxnSpPr/>
            <p:nvPr/>
          </p:nvCxnSpPr>
          <p:spPr>
            <a:xfrm rot="10800000">
              <a:off x="9255057" y="5099508"/>
              <a:ext cx="349800" cy="0"/>
            </a:xfrm>
            <a:prstGeom prst="straightConnector1">
              <a:avLst/>
            </a:prstGeom>
            <a:noFill/>
            <a:ln cap="flat" cmpd="sng" w="28575">
              <a:solidFill>
                <a:schemeClr val="lt1"/>
              </a:solidFill>
              <a:prstDash val="solid"/>
              <a:round/>
              <a:headEnd len="sm" w="sm" type="none"/>
              <a:tailEnd len="med" w="med" type="triangle"/>
            </a:ln>
            <a:effectLst>
              <a:outerShdw blurRad="40000" rotWithShape="0" dir="5400000" dist="20000">
                <a:srgbClr val="000000">
                  <a:alpha val="36470"/>
                </a:srgbClr>
              </a:outerShdw>
            </a:effectLst>
          </p:spPr>
        </p:cxnSp>
        <p:cxnSp>
          <p:nvCxnSpPr>
            <p:cNvPr id="954" name="Google Shape;954;p86"/>
            <p:cNvCxnSpPr/>
            <p:nvPr/>
          </p:nvCxnSpPr>
          <p:spPr>
            <a:xfrm flipH="1">
              <a:off x="8324919" y="3740644"/>
              <a:ext cx="670800" cy="673200"/>
            </a:xfrm>
            <a:prstGeom prst="straightConnector1">
              <a:avLst/>
            </a:prstGeom>
            <a:noFill/>
            <a:ln cap="flat" cmpd="sng" w="28575">
              <a:solidFill>
                <a:schemeClr val="lt1"/>
              </a:solidFill>
              <a:prstDash val="solid"/>
              <a:round/>
              <a:headEnd len="sm" w="sm" type="none"/>
              <a:tailEnd len="med" w="med" type="triangle"/>
            </a:ln>
          </p:spPr>
        </p:cxnSp>
        <p:cxnSp>
          <p:nvCxnSpPr>
            <p:cNvPr id="955" name="Google Shape;955;p86"/>
            <p:cNvCxnSpPr/>
            <p:nvPr/>
          </p:nvCxnSpPr>
          <p:spPr>
            <a:xfrm flipH="1" rot="10800000">
              <a:off x="9546450" y="2435449"/>
              <a:ext cx="508200" cy="544800"/>
            </a:xfrm>
            <a:prstGeom prst="straightConnector1">
              <a:avLst/>
            </a:prstGeom>
            <a:noFill/>
            <a:ln cap="flat" cmpd="sng" w="28575">
              <a:solidFill>
                <a:schemeClr val="lt1"/>
              </a:solidFill>
              <a:prstDash val="solid"/>
              <a:round/>
              <a:headEnd len="sm" w="sm" type="none"/>
              <a:tailEnd len="med" w="med" type="triangle"/>
            </a:ln>
          </p:spPr>
        </p:cxnSp>
        <p:cxnSp>
          <p:nvCxnSpPr>
            <p:cNvPr id="956" name="Google Shape;956;p86"/>
            <p:cNvCxnSpPr/>
            <p:nvPr/>
          </p:nvCxnSpPr>
          <p:spPr>
            <a:xfrm rot="10800000">
              <a:off x="8147100" y="2573270"/>
              <a:ext cx="493800" cy="394200"/>
            </a:xfrm>
            <a:prstGeom prst="straightConnector1">
              <a:avLst/>
            </a:prstGeom>
            <a:noFill/>
            <a:ln cap="flat" cmpd="sng" w="28575">
              <a:solidFill>
                <a:schemeClr val="lt1"/>
              </a:solidFill>
              <a:prstDash val="solid"/>
              <a:round/>
              <a:headEnd len="sm" w="sm" type="none"/>
              <a:tailEnd len="med" w="med" type="triangle"/>
            </a:ln>
          </p:spPr>
        </p:cxnSp>
        <p:sp>
          <p:nvSpPr>
            <p:cNvPr id="957" name="Google Shape;957;p86"/>
            <p:cNvSpPr txBox="1"/>
            <p:nvPr/>
          </p:nvSpPr>
          <p:spPr>
            <a:xfrm>
              <a:off x="8408371" y="3075643"/>
              <a:ext cx="1473300" cy="5232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Entities</a:t>
              </a:r>
              <a:br>
                <a:rPr b="1" i="0" lang="en-US" sz="1000" u="none" cap="none" strike="noStrike">
                  <a:solidFill>
                    <a:schemeClr val="lt1"/>
                  </a:solidFill>
                  <a:latin typeface="Arial"/>
                  <a:ea typeface="Arial"/>
                  <a:cs typeface="Arial"/>
                  <a:sym typeface="Arial"/>
                </a:rPr>
              </a:br>
              <a:r>
                <a:rPr b="1" i="0" lang="en-US" sz="1000" u="none" cap="none" strike="noStrike">
                  <a:solidFill>
                    <a:schemeClr val="lt1"/>
                  </a:solidFill>
                  <a:latin typeface="Arial"/>
                  <a:ea typeface="Arial"/>
                  <a:cs typeface="Arial"/>
                  <a:sym typeface="Arial"/>
                </a:rPr>
                <a:t>(Digital Twins)</a:t>
              </a:r>
              <a:endParaRPr b="0" i="0" sz="800" u="none" cap="none" strike="noStrike">
                <a:solidFill>
                  <a:srgbClr val="000000"/>
                </a:solidFill>
                <a:latin typeface="Arial"/>
                <a:ea typeface="Arial"/>
                <a:cs typeface="Arial"/>
                <a:sym typeface="Arial"/>
              </a:endParaRPr>
            </a:p>
          </p:txBody>
        </p:sp>
      </p:grpSp>
      <p:pic>
        <p:nvPicPr>
          <p:cNvPr descr="https://lh3.googleusercontent.com/isA65x6WC3pz88tybVnVk0D5Rne0B7OXGZiG2mkL73CidfrSakfuzUa7xUFGt2NhhbqQtW9BoUHZr_B8IE5lz5LJXFSZDXd1EvjmESAUXToS1-MgUo9ffbH45RUtZFYiDKRY9TxX" id="958" name="Google Shape;958;p86"/>
          <p:cNvPicPr preferRelativeResize="0"/>
          <p:nvPr/>
        </p:nvPicPr>
        <p:blipFill rotWithShape="1">
          <a:blip r:embed="rId11">
            <a:alphaModFix/>
          </a:blip>
          <a:srcRect b="0" l="0" r="0" t="0"/>
          <a:stretch/>
        </p:blipFill>
        <p:spPr>
          <a:xfrm>
            <a:off x="0" y="5417925"/>
            <a:ext cx="1440159" cy="14401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pic>
        <p:nvPicPr>
          <p:cNvPr id="963" name="Google Shape;963;p87"/>
          <p:cNvPicPr preferRelativeResize="0"/>
          <p:nvPr/>
        </p:nvPicPr>
        <p:blipFill rotWithShape="1">
          <a:blip r:embed="rId3">
            <a:alphaModFix/>
          </a:blip>
          <a:srcRect b="0" l="0" r="0" t="0"/>
          <a:stretch/>
        </p:blipFill>
        <p:spPr>
          <a:xfrm>
            <a:off x="4877158" y="1272603"/>
            <a:ext cx="4000132" cy="3534380"/>
          </a:xfrm>
          <a:prstGeom prst="rect">
            <a:avLst/>
          </a:prstGeom>
          <a:noFill/>
          <a:ln>
            <a:noFill/>
          </a:ln>
        </p:spPr>
      </p:pic>
      <p:pic>
        <p:nvPicPr>
          <p:cNvPr id="964" name="Google Shape;964;p87"/>
          <p:cNvPicPr preferRelativeResize="0"/>
          <p:nvPr/>
        </p:nvPicPr>
        <p:blipFill rotWithShape="1">
          <a:blip r:embed="rId4">
            <a:alphaModFix/>
          </a:blip>
          <a:srcRect b="0" l="0" r="0" t="0"/>
          <a:stretch/>
        </p:blipFill>
        <p:spPr>
          <a:xfrm>
            <a:off x="4988709" y="3664580"/>
            <a:ext cx="1037874" cy="738483"/>
          </a:xfrm>
          <a:prstGeom prst="rect">
            <a:avLst/>
          </a:prstGeom>
          <a:noFill/>
          <a:ln cap="flat" cmpd="sng" w="38100">
            <a:solidFill>
              <a:srgbClr val="FFFFFF"/>
            </a:solidFill>
            <a:prstDash val="solid"/>
            <a:round/>
            <a:headEnd len="sm" w="sm" type="none"/>
            <a:tailEnd len="sm" w="sm" type="none"/>
          </a:ln>
        </p:spPr>
      </p:pic>
      <p:sp>
        <p:nvSpPr>
          <p:cNvPr id="965" name="Google Shape;965;p87"/>
          <p:cNvSpPr txBox="1"/>
          <p:nvPr/>
        </p:nvSpPr>
        <p:spPr>
          <a:xfrm>
            <a:off x="7686668" y="4776514"/>
            <a:ext cx="964200" cy="11648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Ambulance</a:t>
            </a:r>
            <a:endParaRPr b="0" i="0" sz="9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License plate </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speed</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equipment</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current alert</a:t>
            </a:r>
            <a:endParaRPr b="0" i="0" sz="1000" u="none" cap="none" strike="noStrike">
              <a:solidFill>
                <a:srgbClr val="000000"/>
              </a:solidFill>
              <a:latin typeface="Arial"/>
              <a:ea typeface="Arial"/>
              <a:cs typeface="Arial"/>
              <a:sym typeface="Arial"/>
            </a:endParaRPr>
          </a:p>
          <a:p>
            <a:pPr indent="-50800" lvl="0" marL="127000" marR="0" rtl="0" algn="l">
              <a:lnSpc>
                <a:spcPct val="100000"/>
              </a:lnSpc>
              <a:spcBef>
                <a:spcPts val="0"/>
              </a:spcBef>
              <a:spcAft>
                <a:spcPts val="0"/>
              </a:spcAft>
              <a:buClr>
                <a:schemeClr val="lt1"/>
              </a:buClr>
              <a:buSzPts val="1200"/>
              <a:buFont typeface="Arial"/>
              <a:buNone/>
            </a:pPr>
            <a:r>
              <a:t/>
            </a:r>
            <a:endParaRPr b="1" i="0" sz="800" u="none" cap="none" strike="noStrike">
              <a:solidFill>
                <a:schemeClr val="lt1"/>
              </a:solidFill>
              <a:latin typeface="Arial"/>
              <a:ea typeface="Arial"/>
              <a:cs typeface="Arial"/>
              <a:sym typeface="Arial"/>
            </a:endParaRPr>
          </a:p>
          <a:p>
            <a:pPr indent="-50800" lvl="0" marL="127000" marR="0" rtl="0" algn="l">
              <a:lnSpc>
                <a:spcPct val="100000"/>
              </a:lnSpc>
              <a:spcBef>
                <a:spcPts val="0"/>
              </a:spcBef>
              <a:spcAft>
                <a:spcPts val="0"/>
              </a:spcAft>
              <a:buClr>
                <a:schemeClr val="lt1"/>
              </a:buClr>
              <a:buSzPts val="1200"/>
              <a:buFont typeface="Arial"/>
              <a:buNone/>
            </a:pPr>
            <a:r>
              <a:t/>
            </a:r>
            <a:endParaRPr b="1" i="0" sz="800" u="none" cap="none" strike="noStrike">
              <a:solidFill>
                <a:schemeClr val="lt1"/>
              </a:solidFill>
              <a:latin typeface="Arial"/>
              <a:ea typeface="Arial"/>
              <a:cs typeface="Arial"/>
              <a:sym typeface="Arial"/>
            </a:endParaRPr>
          </a:p>
        </p:txBody>
      </p:sp>
      <p:pic>
        <p:nvPicPr>
          <p:cNvPr id="966" name="Google Shape;966;p87"/>
          <p:cNvPicPr preferRelativeResize="0"/>
          <p:nvPr/>
        </p:nvPicPr>
        <p:blipFill rotWithShape="1">
          <a:blip r:embed="rId5">
            <a:alphaModFix/>
          </a:blip>
          <a:srcRect b="0" l="0" r="0" t="0"/>
          <a:stretch/>
        </p:blipFill>
        <p:spPr>
          <a:xfrm>
            <a:off x="7647035" y="1425104"/>
            <a:ext cx="1121893" cy="700924"/>
          </a:xfrm>
          <a:prstGeom prst="rect">
            <a:avLst/>
          </a:prstGeom>
          <a:noFill/>
          <a:ln cap="flat" cmpd="sng" w="38100">
            <a:solidFill>
              <a:srgbClr val="FFFFFF"/>
            </a:solidFill>
            <a:prstDash val="solid"/>
            <a:round/>
            <a:headEnd len="sm" w="sm" type="none"/>
            <a:tailEnd len="sm" w="sm" type="none"/>
          </a:ln>
        </p:spPr>
      </p:pic>
      <p:pic>
        <p:nvPicPr>
          <p:cNvPr id="967" name="Google Shape;967;p87"/>
          <p:cNvPicPr preferRelativeResize="0"/>
          <p:nvPr/>
        </p:nvPicPr>
        <p:blipFill rotWithShape="1">
          <a:blip r:embed="rId6">
            <a:alphaModFix/>
          </a:blip>
          <a:srcRect b="0" l="0" r="0" t="0"/>
          <a:stretch/>
        </p:blipFill>
        <p:spPr>
          <a:xfrm>
            <a:off x="4959038" y="1425104"/>
            <a:ext cx="1217114" cy="664006"/>
          </a:xfrm>
          <a:prstGeom prst="rect">
            <a:avLst/>
          </a:prstGeom>
          <a:noFill/>
          <a:ln cap="flat" cmpd="sng" w="38100">
            <a:solidFill>
              <a:srgbClr val="FFFFFF"/>
            </a:solidFill>
            <a:prstDash val="solid"/>
            <a:round/>
            <a:headEnd len="sm" w="sm" type="none"/>
            <a:tailEnd len="sm" w="sm" type="none"/>
          </a:ln>
        </p:spPr>
      </p:pic>
      <p:sp>
        <p:nvSpPr>
          <p:cNvPr id="968" name="Google Shape;968;p87"/>
          <p:cNvSpPr txBox="1"/>
          <p:nvPr>
            <p:ph idx="12" type="sldNum"/>
          </p:nvPr>
        </p:nvSpPr>
        <p:spPr>
          <a:xfrm>
            <a:off x="4055340" y="6492879"/>
            <a:ext cx="1033200" cy="3652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969" name="Google Shape;969;p87"/>
          <p:cNvSpPr txBox="1"/>
          <p:nvPr>
            <p:ph type="title"/>
          </p:nvPr>
        </p:nvSpPr>
        <p:spPr>
          <a:xfrm>
            <a:off x="359054" y="360000"/>
            <a:ext cx="8099100" cy="100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chemeClr val="accent4"/>
              </a:buClr>
              <a:buSzPts val="1000"/>
              <a:buFont typeface="Arial"/>
              <a:buNone/>
            </a:pPr>
            <a:r>
              <a:rPr lang="en-US"/>
              <a:t>Data Exchange API: ETSI NGSI-LD</a:t>
            </a:r>
            <a:endParaRPr/>
          </a:p>
        </p:txBody>
      </p:sp>
      <p:grpSp>
        <p:nvGrpSpPr>
          <p:cNvPr id="970" name="Google Shape;970;p87"/>
          <p:cNvGrpSpPr/>
          <p:nvPr/>
        </p:nvGrpSpPr>
        <p:grpSpPr>
          <a:xfrm>
            <a:off x="1045024" y="1371561"/>
            <a:ext cx="2456467" cy="436684"/>
            <a:chOff x="3086099" y="3119113"/>
            <a:chExt cx="3276600" cy="436800"/>
          </a:xfrm>
        </p:grpSpPr>
        <p:sp>
          <p:nvSpPr>
            <p:cNvPr id="971" name="Google Shape;971;p87"/>
            <p:cNvSpPr/>
            <p:nvPr/>
          </p:nvSpPr>
          <p:spPr>
            <a:xfrm flipH="1">
              <a:off x="3086099" y="3119113"/>
              <a:ext cx="3276600" cy="436800"/>
            </a:xfrm>
            <a:prstGeom prst="rect">
              <a:avLst/>
            </a:prstGeom>
            <a:solidFill>
              <a:srgbClr val="F1EEF5"/>
            </a:solidFill>
            <a:ln cap="flat" cmpd="sng" w="9525">
              <a:solidFill>
                <a:srgbClr val="F5913F"/>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chemeClr val="dk1"/>
                </a:solidFill>
                <a:latin typeface="Arial"/>
                <a:ea typeface="Arial"/>
                <a:cs typeface="Arial"/>
                <a:sym typeface="Arial"/>
              </a:endParaRPr>
            </a:p>
          </p:txBody>
        </p:sp>
        <p:sp>
          <p:nvSpPr>
            <p:cNvPr id="972" name="Google Shape;972;p87"/>
            <p:cNvSpPr txBox="1"/>
            <p:nvPr/>
          </p:nvSpPr>
          <p:spPr>
            <a:xfrm>
              <a:off x="3195958" y="3168279"/>
              <a:ext cx="3057000" cy="3387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Application/Service</a:t>
              </a:r>
              <a:endParaRPr b="1" i="0" sz="1200" u="none" cap="none" strike="noStrike">
                <a:solidFill>
                  <a:schemeClr val="dk1"/>
                </a:solidFill>
                <a:latin typeface="Arial"/>
                <a:ea typeface="Arial"/>
                <a:cs typeface="Arial"/>
                <a:sym typeface="Arial"/>
              </a:endParaRPr>
            </a:p>
          </p:txBody>
        </p:sp>
      </p:grpSp>
      <p:sp>
        <p:nvSpPr>
          <p:cNvPr id="973" name="Google Shape;973;p87"/>
          <p:cNvSpPr txBox="1"/>
          <p:nvPr/>
        </p:nvSpPr>
        <p:spPr>
          <a:xfrm>
            <a:off x="2380574" y="1944163"/>
            <a:ext cx="2013600" cy="6464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12E67"/>
                </a:solidFill>
                <a:latin typeface="Arial"/>
                <a:ea typeface="Arial"/>
                <a:cs typeface="Arial"/>
                <a:sym typeface="Arial"/>
              </a:rPr>
              <a:t>FIWARE NGSI API</a:t>
            </a:r>
            <a:br>
              <a:rPr b="0" i="0" lang="en-US" sz="1300" u="none" cap="none" strike="noStrike">
                <a:solidFill>
                  <a:srgbClr val="012E67"/>
                </a:solidFill>
                <a:latin typeface="Arial"/>
                <a:ea typeface="Arial"/>
                <a:cs typeface="Arial"/>
                <a:sym typeface="Arial"/>
              </a:rPr>
            </a:br>
            <a:r>
              <a:rPr b="0" i="0" lang="en-US" sz="1300" u="none" cap="none" strike="noStrike">
                <a:solidFill>
                  <a:srgbClr val="012E67"/>
                </a:solidFill>
                <a:latin typeface="Arial"/>
                <a:ea typeface="Arial"/>
                <a:cs typeface="Arial"/>
                <a:sym typeface="Arial"/>
              </a:rPr>
              <a:t>(NGSIv2 → NGSI-LD)</a:t>
            </a:r>
            <a:endParaRPr b="0" i="0" sz="1300" u="none" cap="none" strike="noStrike">
              <a:solidFill>
                <a:srgbClr val="012E67"/>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12E67"/>
              </a:solidFill>
              <a:latin typeface="Arial"/>
              <a:ea typeface="Arial"/>
              <a:cs typeface="Arial"/>
              <a:sym typeface="Arial"/>
            </a:endParaRPr>
          </a:p>
        </p:txBody>
      </p:sp>
      <p:grpSp>
        <p:nvGrpSpPr>
          <p:cNvPr id="974" name="Google Shape;974;p87"/>
          <p:cNvGrpSpPr/>
          <p:nvPr/>
        </p:nvGrpSpPr>
        <p:grpSpPr>
          <a:xfrm>
            <a:off x="2091239" y="1928132"/>
            <a:ext cx="364129" cy="976144"/>
            <a:chOff x="4330016" y="3327181"/>
            <a:chExt cx="485700" cy="885900"/>
          </a:xfrm>
        </p:grpSpPr>
        <p:cxnSp>
          <p:nvCxnSpPr>
            <p:cNvPr id="975" name="Google Shape;975;p87"/>
            <p:cNvCxnSpPr/>
            <p:nvPr/>
          </p:nvCxnSpPr>
          <p:spPr>
            <a:xfrm>
              <a:off x="4569343" y="3327181"/>
              <a:ext cx="3600" cy="885900"/>
            </a:xfrm>
            <a:prstGeom prst="straightConnector1">
              <a:avLst/>
            </a:prstGeom>
            <a:solidFill>
              <a:schemeClr val="accent1"/>
            </a:solidFill>
            <a:ln cap="flat" cmpd="sng" w="38100">
              <a:solidFill>
                <a:srgbClr val="366092"/>
              </a:solidFill>
              <a:prstDash val="solid"/>
              <a:round/>
              <a:headEnd len="sm" w="sm" type="none"/>
              <a:tailEnd len="med" w="med" type="triangle"/>
            </a:ln>
          </p:spPr>
        </p:cxnSp>
        <p:cxnSp>
          <p:nvCxnSpPr>
            <p:cNvPr id="976" name="Google Shape;976;p87"/>
            <p:cNvCxnSpPr/>
            <p:nvPr/>
          </p:nvCxnSpPr>
          <p:spPr>
            <a:xfrm>
              <a:off x="4330016" y="3571212"/>
              <a:ext cx="485700" cy="2700"/>
            </a:xfrm>
            <a:prstGeom prst="straightConnector1">
              <a:avLst/>
            </a:prstGeom>
            <a:solidFill>
              <a:schemeClr val="accent1"/>
            </a:solidFill>
            <a:ln cap="flat" cmpd="sng" w="57150">
              <a:solidFill>
                <a:srgbClr val="366092"/>
              </a:solidFill>
              <a:prstDash val="solid"/>
              <a:round/>
              <a:headEnd len="sm" w="sm" type="none"/>
              <a:tailEnd len="sm" w="sm" type="none"/>
            </a:ln>
          </p:spPr>
        </p:cxnSp>
      </p:grpSp>
      <p:grpSp>
        <p:nvGrpSpPr>
          <p:cNvPr id="977" name="Google Shape;977;p87"/>
          <p:cNvGrpSpPr/>
          <p:nvPr/>
        </p:nvGrpSpPr>
        <p:grpSpPr>
          <a:xfrm>
            <a:off x="1504602" y="3003076"/>
            <a:ext cx="1537015" cy="851287"/>
            <a:chOff x="1517720" y="3450706"/>
            <a:chExt cx="2049900" cy="851400"/>
          </a:xfrm>
        </p:grpSpPr>
        <p:sp>
          <p:nvSpPr>
            <p:cNvPr id="978" name="Google Shape;978;p87"/>
            <p:cNvSpPr/>
            <p:nvPr/>
          </p:nvSpPr>
          <p:spPr>
            <a:xfrm>
              <a:off x="1517720" y="3450706"/>
              <a:ext cx="2049900" cy="851400"/>
            </a:xfrm>
            <a:prstGeom prst="roundRect">
              <a:avLst>
                <a:gd fmla="val 16667" name="adj"/>
              </a:avLst>
            </a:prstGeom>
            <a:solidFill>
              <a:srgbClr val="002E67"/>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34250" lIns="68550" spcFirstLastPara="1" rIns="68550" wrap="square" tIns="34250">
              <a:noAutofit/>
            </a:bodyPr>
            <a:lstStyle/>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979" name="Google Shape;979;p87"/>
            <p:cNvSpPr/>
            <p:nvPr/>
          </p:nvSpPr>
          <p:spPr>
            <a:xfrm>
              <a:off x="1582766" y="3492274"/>
              <a:ext cx="1920000" cy="768300"/>
            </a:xfrm>
            <a:prstGeom prst="rect">
              <a:avLst/>
            </a:prstGeom>
            <a:noFill/>
            <a:ln>
              <a:noFill/>
            </a:ln>
            <a:effectLst>
              <a:outerShdw blurRad="40000" rotWithShape="0" dir="5400000" dist="23000">
                <a:srgbClr val="000000">
                  <a:alpha val="34509"/>
                </a:srgbClr>
              </a:outerShdw>
            </a:effectLst>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Context Broker</a:t>
              </a:r>
              <a:endParaRPr b="0" i="0" sz="1000" u="none" cap="none" strike="noStrike">
                <a:solidFill>
                  <a:srgbClr val="000000"/>
                </a:solidFill>
                <a:latin typeface="Arial"/>
                <a:ea typeface="Arial"/>
                <a:cs typeface="Arial"/>
                <a:sym typeface="Arial"/>
              </a:endParaRPr>
            </a:p>
          </p:txBody>
        </p:sp>
      </p:grpSp>
      <p:sp>
        <p:nvSpPr>
          <p:cNvPr id="980" name="Google Shape;980;p87"/>
          <p:cNvSpPr txBox="1"/>
          <p:nvPr/>
        </p:nvSpPr>
        <p:spPr>
          <a:xfrm>
            <a:off x="5383377" y="5734791"/>
            <a:ext cx="710100" cy="2512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1" i="0" lang="en-US" sz="800" u="none" cap="none" strike="noStrike">
                <a:solidFill>
                  <a:schemeClr val="lt2"/>
                </a:solidFill>
                <a:latin typeface="Arial"/>
                <a:ea typeface="Arial"/>
                <a:cs typeface="Arial"/>
                <a:sym typeface="Arial"/>
              </a:rPr>
              <a:t>‹#›</a:t>
            </a:fld>
            <a:endParaRPr b="1" i="0" sz="800" u="none" cap="none" strike="noStrike">
              <a:solidFill>
                <a:schemeClr val="lt2"/>
              </a:solidFill>
              <a:latin typeface="Arial"/>
              <a:ea typeface="Arial"/>
              <a:cs typeface="Arial"/>
              <a:sym typeface="Arial"/>
            </a:endParaRPr>
          </a:p>
        </p:txBody>
      </p:sp>
      <p:sp>
        <p:nvSpPr>
          <p:cNvPr id="981" name="Google Shape;981;p87"/>
          <p:cNvSpPr txBox="1"/>
          <p:nvPr/>
        </p:nvSpPr>
        <p:spPr>
          <a:xfrm>
            <a:off x="5131083" y="4746607"/>
            <a:ext cx="1553700" cy="11648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Hospital</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name</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address</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total patient rooms</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occupied patient rooms</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total surgery rooms</a:t>
            </a:r>
            <a:endParaRPr b="0" i="0" sz="1000" u="none" cap="none" strike="noStrike">
              <a:solidFill>
                <a:srgbClr val="000000"/>
              </a:solidFill>
              <a:latin typeface="Arial"/>
              <a:ea typeface="Arial"/>
              <a:cs typeface="Arial"/>
              <a:sym typeface="Arial"/>
            </a:endParaRPr>
          </a:p>
          <a:p>
            <a:pPr indent="-50800" lvl="0" marL="127000" marR="0" rtl="0" algn="l">
              <a:lnSpc>
                <a:spcPct val="100000"/>
              </a:lnSpc>
              <a:spcBef>
                <a:spcPts val="0"/>
              </a:spcBef>
              <a:spcAft>
                <a:spcPts val="0"/>
              </a:spcAft>
              <a:buClr>
                <a:schemeClr val="lt1"/>
              </a:buClr>
              <a:buSzPts val="1200"/>
              <a:buFont typeface="Arial"/>
              <a:buNone/>
            </a:pPr>
            <a:r>
              <a:t/>
            </a:r>
            <a:endParaRPr b="1" i="0" sz="800" u="none" cap="none" strike="noStrike">
              <a:solidFill>
                <a:schemeClr val="lt1"/>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occupied surgery rooms</a:t>
            </a:r>
            <a:endParaRPr b="0" i="0" sz="1000" u="none" cap="none" strike="noStrike">
              <a:solidFill>
                <a:srgbClr val="000000"/>
              </a:solidFill>
              <a:latin typeface="Arial"/>
              <a:ea typeface="Arial"/>
              <a:cs typeface="Arial"/>
              <a:sym typeface="Arial"/>
            </a:endParaRPr>
          </a:p>
          <a:p>
            <a:pPr indent="-50800" lvl="0" marL="127000" marR="0" rtl="0" algn="l">
              <a:lnSpc>
                <a:spcPct val="100000"/>
              </a:lnSpc>
              <a:spcBef>
                <a:spcPts val="0"/>
              </a:spcBef>
              <a:spcAft>
                <a:spcPts val="0"/>
              </a:spcAft>
              <a:buClr>
                <a:schemeClr val="lt1"/>
              </a:buClr>
              <a:buSzPts val="1200"/>
              <a:buFont typeface="Arial"/>
              <a:buNone/>
            </a:pPr>
            <a:r>
              <a:t/>
            </a:r>
            <a:endParaRPr b="1" i="0" sz="800" u="none" cap="none" strike="noStrike">
              <a:solidFill>
                <a:schemeClr val="lt1"/>
              </a:solidFill>
              <a:latin typeface="Arial"/>
              <a:ea typeface="Arial"/>
              <a:cs typeface="Arial"/>
              <a:sym typeface="Arial"/>
            </a:endParaRPr>
          </a:p>
        </p:txBody>
      </p:sp>
      <p:sp>
        <p:nvSpPr>
          <p:cNvPr id="982" name="Google Shape;982;p87"/>
          <p:cNvSpPr txBox="1"/>
          <p:nvPr/>
        </p:nvSpPr>
        <p:spPr>
          <a:xfrm>
            <a:off x="4953220" y="2416269"/>
            <a:ext cx="1084800" cy="10296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Surgery Room</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id</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hospital</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equipment</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surgery plan</a:t>
            </a:r>
            <a:endParaRPr b="0" i="0" sz="1000" u="none" cap="none" strike="noStrike">
              <a:solidFill>
                <a:srgbClr val="000000"/>
              </a:solidFill>
              <a:latin typeface="Arial"/>
              <a:ea typeface="Arial"/>
              <a:cs typeface="Arial"/>
              <a:sym typeface="Arial"/>
            </a:endParaRPr>
          </a:p>
        </p:txBody>
      </p:sp>
      <p:sp>
        <p:nvSpPr>
          <p:cNvPr id="983" name="Google Shape;983;p87"/>
          <p:cNvSpPr txBox="1"/>
          <p:nvPr/>
        </p:nvSpPr>
        <p:spPr>
          <a:xfrm>
            <a:off x="7806761" y="2461056"/>
            <a:ext cx="903600" cy="9848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Doctor</a:t>
            </a:r>
            <a:endParaRPr b="0" i="0" sz="9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id</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specialties</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location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visits plan</a:t>
            </a:r>
            <a:endParaRPr b="0" i="0" sz="800" u="none" cap="none" strike="noStrike">
              <a:solidFill>
                <a:srgbClr val="000000"/>
              </a:solidFill>
              <a:latin typeface="Arial"/>
              <a:ea typeface="Arial"/>
              <a:cs typeface="Arial"/>
              <a:sym typeface="Arial"/>
            </a:endParaRPr>
          </a:p>
        </p:txBody>
      </p:sp>
      <p:sp>
        <p:nvSpPr>
          <p:cNvPr id="984" name="Google Shape;984;p87"/>
          <p:cNvSpPr txBox="1"/>
          <p:nvPr/>
        </p:nvSpPr>
        <p:spPr>
          <a:xfrm>
            <a:off x="6288998" y="4996016"/>
            <a:ext cx="787800" cy="3076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Attribute</a:t>
            </a:r>
            <a:endParaRPr b="0" i="0" sz="800" u="none" cap="none" strike="noStrike">
              <a:solidFill>
                <a:srgbClr val="000000"/>
              </a:solidFill>
              <a:latin typeface="Arial"/>
              <a:ea typeface="Arial"/>
              <a:cs typeface="Arial"/>
              <a:sym typeface="Arial"/>
            </a:endParaRPr>
          </a:p>
        </p:txBody>
      </p:sp>
      <p:cxnSp>
        <p:nvCxnSpPr>
          <p:cNvPr id="985" name="Google Shape;985;p87"/>
          <p:cNvCxnSpPr/>
          <p:nvPr/>
        </p:nvCxnSpPr>
        <p:spPr>
          <a:xfrm rot="10800000">
            <a:off x="5977961" y="5122969"/>
            <a:ext cx="262200" cy="0"/>
          </a:xfrm>
          <a:prstGeom prst="straightConnector1">
            <a:avLst/>
          </a:prstGeom>
          <a:noFill/>
          <a:ln cap="flat" cmpd="sng" w="28575">
            <a:solidFill>
              <a:schemeClr val="lt1"/>
            </a:solidFill>
            <a:prstDash val="solid"/>
            <a:round/>
            <a:headEnd len="sm" w="sm" type="none"/>
            <a:tailEnd len="med" w="med" type="triangle"/>
          </a:ln>
          <a:effectLst>
            <a:outerShdw blurRad="40000" rotWithShape="0" dir="5400000" dist="20000">
              <a:srgbClr val="000000">
                <a:alpha val="36470"/>
              </a:srgbClr>
            </a:outerShdw>
          </a:effectLst>
        </p:spPr>
      </p:cxnSp>
      <p:cxnSp>
        <p:nvCxnSpPr>
          <p:cNvPr id="986" name="Google Shape;986;p87"/>
          <p:cNvCxnSpPr/>
          <p:nvPr/>
        </p:nvCxnSpPr>
        <p:spPr>
          <a:xfrm flipH="1">
            <a:off x="6136398" y="3664580"/>
            <a:ext cx="521400" cy="400400"/>
          </a:xfrm>
          <a:prstGeom prst="straightConnector1">
            <a:avLst/>
          </a:prstGeom>
          <a:noFill/>
          <a:ln cap="flat" cmpd="sng" w="28575">
            <a:solidFill>
              <a:schemeClr val="lt1"/>
            </a:solidFill>
            <a:prstDash val="solid"/>
            <a:round/>
            <a:headEnd len="sm" w="sm" type="none"/>
            <a:tailEnd len="med" w="med" type="triangle"/>
          </a:ln>
        </p:spPr>
      </p:cxnSp>
      <p:cxnSp>
        <p:nvCxnSpPr>
          <p:cNvPr id="987" name="Google Shape;987;p87"/>
          <p:cNvCxnSpPr/>
          <p:nvPr/>
        </p:nvCxnSpPr>
        <p:spPr>
          <a:xfrm flipH="1" rot="10800000">
            <a:off x="7158576" y="2435508"/>
            <a:ext cx="381000" cy="544800"/>
          </a:xfrm>
          <a:prstGeom prst="straightConnector1">
            <a:avLst/>
          </a:prstGeom>
          <a:noFill/>
          <a:ln cap="flat" cmpd="sng" w="28575">
            <a:solidFill>
              <a:schemeClr val="lt1"/>
            </a:solidFill>
            <a:prstDash val="solid"/>
            <a:round/>
            <a:headEnd len="sm" w="sm" type="none"/>
            <a:tailEnd len="med" w="med" type="triangle"/>
          </a:ln>
        </p:spPr>
      </p:cxnSp>
      <p:cxnSp>
        <p:nvCxnSpPr>
          <p:cNvPr id="988" name="Google Shape;988;p87"/>
          <p:cNvCxnSpPr/>
          <p:nvPr/>
        </p:nvCxnSpPr>
        <p:spPr>
          <a:xfrm rot="10800000">
            <a:off x="6109390" y="2573532"/>
            <a:ext cx="370200" cy="394000"/>
          </a:xfrm>
          <a:prstGeom prst="straightConnector1">
            <a:avLst/>
          </a:prstGeom>
          <a:noFill/>
          <a:ln cap="flat" cmpd="sng" w="28575">
            <a:solidFill>
              <a:schemeClr val="lt1"/>
            </a:solidFill>
            <a:prstDash val="solid"/>
            <a:round/>
            <a:headEnd len="sm" w="sm" type="none"/>
            <a:tailEnd len="med" w="med" type="triangle"/>
          </a:ln>
        </p:spPr>
      </p:cxnSp>
      <p:sp>
        <p:nvSpPr>
          <p:cNvPr id="989" name="Google Shape;989;p87"/>
          <p:cNvSpPr txBox="1"/>
          <p:nvPr/>
        </p:nvSpPr>
        <p:spPr>
          <a:xfrm>
            <a:off x="6305238" y="3075689"/>
            <a:ext cx="1104600" cy="5232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Entities</a:t>
            </a:r>
            <a:br>
              <a:rPr b="1" i="0" lang="en-US" sz="1000" u="none" cap="none" strike="noStrike">
                <a:solidFill>
                  <a:schemeClr val="lt1"/>
                </a:solidFill>
                <a:latin typeface="Arial"/>
                <a:ea typeface="Arial"/>
                <a:cs typeface="Arial"/>
                <a:sym typeface="Arial"/>
              </a:rPr>
            </a:br>
            <a:r>
              <a:rPr b="1" i="0" lang="en-US" sz="1000" u="none" cap="none" strike="noStrike">
                <a:solidFill>
                  <a:schemeClr val="lt1"/>
                </a:solidFill>
                <a:latin typeface="Arial"/>
                <a:ea typeface="Arial"/>
                <a:cs typeface="Arial"/>
                <a:sym typeface="Arial"/>
              </a:rPr>
              <a:t>(Digital Twins)</a:t>
            </a:r>
            <a:endParaRPr b="0" i="0" sz="800" u="none" cap="none" strike="noStrike">
              <a:solidFill>
                <a:srgbClr val="000000"/>
              </a:solidFill>
              <a:latin typeface="Arial"/>
              <a:ea typeface="Arial"/>
              <a:cs typeface="Arial"/>
              <a:sym typeface="Arial"/>
            </a:endParaRPr>
          </a:p>
        </p:txBody>
      </p:sp>
      <p:sp>
        <p:nvSpPr>
          <p:cNvPr id="990" name="Google Shape;990;p87"/>
          <p:cNvSpPr txBox="1"/>
          <p:nvPr/>
        </p:nvSpPr>
        <p:spPr>
          <a:xfrm>
            <a:off x="6574482" y="1403113"/>
            <a:ext cx="964200" cy="9848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Patient</a:t>
            </a:r>
            <a:endParaRPr b="0" i="0" sz="9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id</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patient record</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800" u="none" cap="none" strike="noStrike">
                <a:solidFill>
                  <a:schemeClr val="lt1"/>
                </a:solidFill>
                <a:latin typeface="Arial"/>
                <a:ea typeface="Arial"/>
                <a:cs typeface="Arial"/>
                <a:sym typeface="Arial"/>
              </a:rPr>
              <a:t>treatment</a:t>
            </a:r>
            <a:endParaRPr b="0" i="0" sz="1000" u="none" cap="none" strike="noStrike">
              <a:solidFill>
                <a:srgbClr val="000000"/>
              </a:solidFill>
              <a:latin typeface="Arial"/>
              <a:ea typeface="Arial"/>
              <a:cs typeface="Arial"/>
              <a:sym typeface="Arial"/>
            </a:endParaRPr>
          </a:p>
          <a:p>
            <a:pPr indent="-50800" lvl="0" marL="127000" marR="0" rtl="0" algn="l">
              <a:lnSpc>
                <a:spcPct val="100000"/>
              </a:lnSpc>
              <a:spcBef>
                <a:spcPts val="0"/>
              </a:spcBef>
              <a:spcAft>
                <a:spcPts val="0"/>
              </a:spcAft>
              <a:buClr>
                <a:schemeClr val="lt1"/>
              </a:buClr>
              <a:buSzPts val="1200"/>
              <a:buFont typeface="Arial"/>
              <a:buNone/>
            </a:pPr>
            <a:r>
              <a:t/>
            </a:r>
            <a:endParaRPr b="1" i="0" sz="800" u="none" cap="none" strike="noStrike">
              <a:solidFill>
                <a:schemeClr val="lt1"/>
              </a:solidFill>
              <a:latin typeface="Arial"/>
              <a:ea typeface="Arial"/>
              <a:cs typeface="Arial"/>
              <a:sym typeface="Arial"/>
            </a:endParaRPr>
          </a:p>
        </p:txBody>
      </p:sp>
      <p:cxnSp>
        <p:nvCxnSpPr>
          <p:cNvPr id="991" name="Google Shape;991;p87"/>
          <p:cNvCxnSpPr/>
          <p:nvPr/>
        </p:nvCxnSpPr>
        <p:spPr>
          <a:xfrm>
            <a:off x="6991151" y="3649284"/>
            <a:ext cx="815400" cy="415600"/>
          </a:xfrm>
          <a:prstGeom prst="straightConnector1">
            <a:avLst/>
          </a:prstGeom>
          <a:noFill/>
          <a:ln cap="flat" cmpd="sng" w="28575">
            <a:solidFill>
              <a:schemeClr val="lt1"/>
            </a:solidFill>
            <a:prstDash val="solid"/>
            <a:round/>
            <a:headEnd len="sm" w="sm" type="none"/>
            <a:tailEnd len="med" w="med" type="triangle"/>
          </a:ln>
        </p:spPr>
      </p:cxnSp>
      <p:pic>
        <p:nvPicPr>
          <p:cNvPr id="992" name="Google Shape;992;p87"/>
          <p:cNvPicPr preferRelativeResize="0"/>
          <p:nvPr/>
        </p:nvPicPr>
        <p:blipFill rotWithShape="1">
          <a:blip r:embed="rId7">
            <a:alphaModFix/>
          </a:blip>
          <a:srcRect b="0" l="0" r="0" t="0"/>
          <a:stretch/>
        </p:blipFill>
        <p:spPr>
          <a:xfrm>
            <a:off x="7894592" y="3934789"/>
            <a:ext cx="903591" cy="569335"/>
          </a:xfrm>
          <a:prstGeom prst="rect">
            <a:avLst/>
          </a:prstGeom>
          <a:noFill/>
          <a:ln cap="flat" cmpd="sng" w="38100">
            <a:solidFill>
              <a:srgbClr val="FFFFFF"/>
            </a:solidFill>
            <a:prstDash val="solid"/>
            <a:round/>
            <a:headEnd len="sm" w="sm" type="none"/>
            <a:tailEnd len="sm" w="sm" type="none"/>
          </a:ln>
        </p:spPr>
      </p:pic>
      <p:sp>
        <p:nvSpPr>
          <p:cNvPr id="993" name="Google Shape;993;p87"/>
          <p:cNvSpPr txBox="1"/>
          <p:nvPr/>
        </p:nvSpPr>
        <p:spPr>
          <a:xfrm>
            <a:off x="60251" y="4649353"/>
            <a:ext cx="960600" cy="1200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rgbClr val="012E67"/>
                </a:solidFill>
                <a:latin typeface="Arial"/>
                <a:ea typeface="Arial"/>
                <a:cs typeface="Arial"/>
                <a:sym typeface="Arial"/>
              </a:rPr>
              <a:t>Ambulance</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license plate</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speed</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equipment</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current alert</a:t>
            </a:r>
            <a:endParaRPr b="0" i="0" sz="1000" u="none" cap="none" strike="noStrike">
              <a:solidFill>
                <a:srgbClr val="000000"/>
              </a:solidFill>
              <a:latin typeface="Arial"/>
              <a:ea typeface="Arial"/>
              <a:cs typeface="Arial"/>
              <a:sym typeface="Arial"/>
            </a:endParaRPr>
          </a:p>
        </p:txBody>
      </p:sp>
      <p:sp>
        <p:nvSpPr>
          <p:cNvPr id="994" name="Google Shape;994;p87"/>
          <p:cNvSpPr txBox="1"/>
          <p:nvPr/>
        </p:nvSpPr>
        <p:spPr>
          <a:xfrm>
            <a:off x="1471515" y="5093277"/>
            <a:ext cx="1163700" cy="1200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rgbClr val="012E67"/>
                </a:solidFill>
                <a:latin typeface="Arial"/>
                <a:ea typeface="Arial"/>
                <a:cs typeface="Arial"/>
                <a:sym typeface="Arial"/>
              </a:rPr>
              <a:t>Alert</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alert id</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emergency level</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description </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patient id</a:t>
            </a:r>
            <a:endParaRPr b="0" i="0" sz="1000" u="none" cap="none" strike="noStrike">
              <a:solidFill>
                <a:srgbClr val="000000"/>
              </a:solidFill>
              <a:latin typeface="Arial"/>
              <a:ea typeface="Arial"/>
              <a:cs typeface="Arial"/>
              <a:sym typeface="Arial"/>
            </a:endParaRPr>
          </a:p>
        </p:txBody>
      </p:sp>
      <p:sp>
        <p:nvSpPr>
          <p:cNvPr id="995" name="Google Shape;995;p87"/>
          <p:cNvSpPr txBox="1"/>
          <p:nvPr/>
        </p:nvSpPr>
        <p:spPr>
          <a:xfrm>
            <a:off x="3648260" y="4611129"/>
            <a:ext cx="960600" cy="1016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rgbClr val="012E67"/>
                </a:solidFill>
                <a:latin typeface="Arial"/>
                <a:ea typeface="Arial"/>
                <a:cs typeface="Arial"/>
                <a:sym typeface="Arial"/>
              </a:rPr>
              <a:t>Surgery Room</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id</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hospital</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equipment</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surgery plan</a:t>
            </a:r>
            <a:endParaRPr b="0" i="0" sz="1000" u="none" cap="none" strike="noStrike">
              <a:solidFill>
                <a:srgbClr val="000000"/>
              </a:solidFill>
              <a:latin typeface="Arial"/>
              <a:ea typeface="Arial"/>
              <a:cs typeface="Arial"/>
              <a:sym typeface="Arial"/>
            </a:endParaRPr>
          </a:p>
        </p:txBody>
      </p:sp>
      <p:cxnSp>
        <p:nvCxnSpPr>
          <p:cNvPr id="996" name="Google Shape;996;p87"/>
          <p:cNvCxnSpPr/>
          <p:nvPr/>
        </p:nvCxnSpPr>
        <p:spPr>
          <a:xfrm flipH="1">
            <a:off x="1214731" y="3812943"/>
            <a:ext cx="353400" cy="1640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862"/>
              </a:srgbClr>
            </a:outerShdw>
          </a:effectLst>
        </p:spPr>
      </p:cxnSp>
      <p:cxnSp>
        <p:nvCxnSpPr>
          <p:cNvPr id="997" name="Google Shape;997;p87"/>
          <p:cNvCxnSpPr/>
          <p:nvPr/>
        </p:nvCxnSpPr>
        <p:spPr>
          <a:xfrm>
            <a:off x="2285397" y="3976611"/>
            <a:ext cx="0" cy="3160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862"/>
              </a:srgbClr>
            </a:outerShdw>
          </a:effectLst>
        </p:spPr>
      </p:cxnSp>
      <p:cxnSp>
        <p:nvCxnSpPr>
          <p:cNvPr id="998" name="Google Shape;998;p87"/>
          <p:cNvCxnSpPr/>
          <p:nvPr/>
        </p:nvCxnSpPr>
        <p:spPr>
          <a:xfrm>
            <a:off x="2960001" y="3812943"/>
            <a:ext cx="401100" cy="2436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862"/>
              </a:srgbClr>
            </a:outerShdw>
          </a:effectLst>
        </p:spPr>
      </p:cxnSp>
      <p:pic>
        <p:nvPicPr>
          <p:cNvPr id="999" name="Google Shape;999;p87"/>
          <p:cNvPicPr preferRelativeResize="0"/>
          <p:nvPr/>
        </p:nvPicPr>
        <p:blipFill rotWithShape="1">
          <a:blip r:embed="rId8">
            <a:alphaModFix/>
          </a:blip>
          <a:srcRect b="0" l="0" r="0" t="0"/>
          <a:stretch/>
        </p:blipFill>
        <p:spPr>
          <a:xfrm>
            <a:off x="113719" y="3720095"/>
            <a:ext cx="1052268" cy="668190"/>
          </a:xfrm>
          <a:prstGeom prst="rect">
            <a:avLst/>
          </a:prstGeom>
          <a:noFill/>
          <a:ln>
            <a:noFill/>
          </a:ln>
        </p:spPr>
      </p:pic>
      <p:pic>
        <p:nvPicPr>
          <p:cNvPr id="1000" name="Google Shape;1000;p87"/>
          <p:cNvPicPr preferRelativeResize="0"/>
          <p:nvPr/>
        </p:nvPicPr>
        <p:blipFill rotWithShape="1">
          <a:blip r:embed="rId9">
            <a:alphaModFix/>
          </a:blip>
          <a:srcRect b="0" l="0" r="0" t="0"/>
          <a:stretch/>
        </p:blipFill>
        <p:spPr>
          <a:xfrm>
            <a:off x="2064961" y="4345723"/>
            <a:ext cx="930912" cy="620607"/>
          </a:xfrm>
          <a:prstGeom prst="rect">
            <a:avLst/>
          </a:prstGeom>
          <a:noFill/>
          <a:ln>
            <a:noFill/>
          </a:ln>
        </p:spPr>
      </p:pic>
      <p:pic>
        <p:nvPicPr>
          <p:cNvPr id="1001" name="Google Shape;1001;p87"/>
          <p:cNvPicPr preferRelativeResize="0"/>
          <p:nvPr/>
        </p:nvPicPr>
        <p:blipFill rotWithShape="1">
          <a:blip r:embed="rId10">
            <a:alphaModFix/>
          </a:blip>
          <a:srcRect b="0" l="0" r="0" t="0"/>
          <a:stretch/>
        </p:blipFill>
        <p:spPr>
          <a:xfrm>
            <a:off x="3398717" y="3649284"/>
            <a:ext cx="1157941" cy="646599"/>
          </a:xfrm>
          <a:prstGeom prst="rect">
            <a:avLst/>
          </a:prstGeom>
          <a:noFill/>
          <a:ln>
            <a:noFill/>
          </a:ln>
        </p:spPr>
      </p:pic>
      <p:pic>
        <p:nvPicPr>
          <p:cNvPr descr="https://lh3.googleusercontent.com/isA65x6WC3pz88tybVnVk0D5Rne0B7OXGZiG2mkL73CidfrSakfuzUa7xUFGt2NhhbqQtW9BoUHZr_B8IE5lz5LJXFSZDXd1EvjmESAUXToS1-MgUo9ffbH45RUtZFYiDKRY9TxX" id="1002" name="Google Shape;1002;p87"/>
          <p:cNvPicPr preferRelativeResize="0"/>
          <p:nvPr/>
        </p:nvPicPr>
        <p:blipFill rotWithShape="1">
          <a:blip r:embed="rId11">
            <a:alphaModFix/>
          </a:blip>
          <a:srcRect b="0" l="0" r="0" t="0"/>
          <a:stretch/>
        </p:blipFill>
        <p:spPr>
          <a:xfrm>
            <a:off x="0" y="5417925"/>
            <a:ext cx="1440159" cy="14401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88"/>
          <p:cNvSpPr txBox="1"/>
          <p:nvPr>
            <p:ph idx="12" type="sldNum"/>
          </p:nvPr>
        </p:nvSpPr>
        <p:spPr>
          <a:xfrm>
            <a:off x="4055340" y="6492879"/>
            <a:ext cx="1033200" cy="3652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1008" name="Google Shape;1008;p88"/>
          <p:cNvSpPr txBox="1"/>
          <p:nvPr>
            <p:ph type="title"/>
          </p:nvPr>
        </p:nvSpPr>
        <p:spPr>
          <a:xfrm>
            <a:off x="359054" y="360000"/>
            <a:ext cx="8099100" cy="100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chemeClr val="accent4"/>
              </a:buClr>
              <a:buSzPts val="1000"/>
              <a:buFont typeface="Arial"/>
              <a:buNone/>
            </a:pPr>
            <a:r>
              <a:rPr lang="en-US"/>
              <a:t>Data Exchange API: ETSI NGSI-LD</a:t>
            </a:r>
            <a:endParaRPr/>
          </a:p>
        </p:txBody>
      </p:sp>
      <p:sp>
        <p:nvSpPr>
          <p:cNvPr id="1009" name="Google Shape;1009;p88"/>
          <p:cNvSpPr txBox="1"/>
          <p:nvPr/>
        </p:nvSpPr>
        <p:spPr>
          <a:xfrm>
            <a:off x="3336749" y="4756259"/>
            <a:ext cx="1612200" cy="104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12E67"/>
                </a:solidFill>
                <a:latin typeface="Arial"/>
                <a:ea typeface="Arial"/>
                <a:cs typeface="Arial"/>
                <a:sym typeface="Arial"/>
              </a:rPr>
              <a:t>Smart Home</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address</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installed PV </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energy consumption</a:t>
            </a:r>
            <a:endParaRPr b="0" i="0" sz="1000" u="none" cap="none" strike="noStrike">
              <a:solidFill>
                <a:srgbClr val="000000"/>
              </a:solidFill>
              <a:latin typeface="Arial"/>
              <a:ea typeface="Arial"/>
              <a:cs typeface="Arial"/>
              <a:sym typeface="Arial"/>
            </a:endParaRPr>
          </a:p>
        </p:txBody>
      </p:sp>
      <p:grpSp>
        <p:nvGrpSpPr>
          <p:cNvPr id="1010" name="Google Shape;1010;p88"/>
          <p:cNvGrpSpPr/>
          <p:nvPr/>
        </p:nvGrpSpPr>
        <p:grpSpPr>
          <a:xfrm>
            <a:off x="122063" y="1366280"/>
            <a:ext cx="4271932" cy="4604335"/>
            <a:chOff x="161999" y="1656212"/>
            <a:chExt cx="5697429" cy="4604950"/>
          </a:xfrm>
        </p:grpSpPr>
        <p:sp>
          <p:nvSpPr>
            <p:cNvPr id="1011" name="Google Shape;1011;p88"/>
            <p:cNvSpPr txBox="1"/>
            <p:nvPr/>
          </p:nvSpPr>
          <p:spPr>
            <a:xfrm>
              <a:off x="1942081" y="5214762"/>
              <a:ext cx="1713900" cy="104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12E67"/>
                  </a:solidFill>
                  <a:latin typeface="Arial"/>
                  <a:ea typeface="Arial"/>
                  <a:cs typeface="Arial"/>
                  <a:sym typeface="Arial"/>
                </a:rPr>
                <a:t>Wind Plant</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Active Power</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Reactive Power</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Frequency</a:t>
              </a:r>
              <a:endParaRPr b="0" i="0" sz="1000" u="none" cap="none" strike="noStrike">
                <a:solidFill>
                  <a:srgbClr val="000000"/>
                </a:solidFill>
                <a:latin typeface="Arial"/>
                <a:ea typeface="Arial"/>
                <a:cs typeface="Arial"/>
                <a:sym typeface="Arial"/>
              </a:endParaRPr>
            </a:p>
          </p:txBody>
        </p:sp>
        <p:grpSp>
          <p:nvGrpSpPr>
            <p:cNvPr id="1012" name="Google Shape;1012;p88"/>
            <p:cNvGrpSpPr/>
            <p:nvPr/>
          </p:nvGrpSpPr>
          <p:grpSpPr>
            <a:xfrm>
              <a:off x="1392750" y="1656212"/>
              <a:ext cx="3275945" cy="436713"/>
              <a:chOff x="3086099" y="3119113"/>
              <a:chExt cx="3276600" cy="436800"/>
            </a:xfrm>
          </p:grpSpPr>
          <p:sp>
            <p:nvSpPr>
              <p:cNvPr id="1013" name="Google Shape;1013;p88"/>
              <p:cNvSpPr/>
              <p:nvPr/>
            </p:nvSpPr>
            <p:spPr>
              <a:xfrm flipH="1">
                <a:off x="3086099" y="3119113"/>
                <a:ext cx="3276600" cy="436800"/>
              </a:xfrm>
              <a:prstGeom prst="rect">
                <a:avLst/>
              </a:prstGeom>
              <a:solidFill>
                <a:srgbClr val="F1EEF5"/>
              </a:solidFill>
              <a:ln cap="flat" cmpd="sng" w="9525">
                <a:solidFill>
                  <a:srgbClr val="F5913F"/>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chemeClr val="dk1"/>
                  </a:solidFill>
                  <a:latin typeface="Arial"/>
                  <a:ea typeface="Arial"/>
                  <a:cs typeface="Arial"/>
                  <a:sym typeface="Arial"/>
                </a:endParaRPr>
              </a:p>
            </p:txBody>
          </p:sp>
          <p:sp>
            <p:nvSpPr>
              <p:cNvPr id="1014" name="Google Shape;1014;p88"/>
              <p:cNvSpPr txBox="1"/>
              <p:nvPr/>
            </p:nvSpPr>
            <p:spPr>
              <a:xfrm>
                <a:off x="3195958" y="3168279"/>
                <a:ext cx="3057000" cy="3387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Application/Service</a:t>
                </a:r>
                <a:endParaRPr b="1" i="0" sz="1200" u="none" cap="none" strike="noStrike">
                  <a:solidFill>
                    <a:schemeClr val="dk1"/>
                  </a:solidFill>
                  <a:latin typeface="Arial"/>
                  <a:ea typeface="Arial"/>
                  <a:cs typeface="Arial"/>
                  <a:sym typeface="Arial"/>
                </a:endParaRPr>
              </a:p>
            </p:txBody>
          </p:sp>
        </p:grpSp>
        <p:sp>
          <p:nvSpPr>
            <p:cNvPr id="1015" name="Google Shape;1015;p88"/>
            <p:cNvSpPr txBox="1"/>
            <p:nvPr/>
          </p:nvSpPr>
          <p:spPr>
            <a:xfrm>
              <a:off x="3174128" y="2229087"/>
              <a:ext cx="2685300" cy="6462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12E67"/>
                  </a:solidFill>
                  <a:latin typeface="Arial"/>
                  <a:ea typeface="Arial"/>
                  <a:cs typeface="Arial"/>
                  <a:sym typeface="Arial"/>
                </a:rPr>
                <a:t>FIWARE NGSI API</a:t>
              </a:r>
              <a:br>
                <a:rPr b="0" i="0" lang="en-US" sz="1300" u="none" cap="none" strike="noStrike">
                  <a:solidFill>
                    <a:srgbClr val="012E67"/>
                  </a:solidFill>
                  <a:latin typeface="Arial"/>
                  <a:ea typeface="Arial"/>
                  <a:cs typeface="Arial"/>
                  <a:sym typeface="Arial"/>
                </a:rPr>
              </a:br>
              <a:r>
                <a:rPr b="0" i="0" lang="en-US" sz="1300" u="none" cap="none" strike="noStrike">
                  <a:solidFill>
                    <a:srgbClr val="012E67"/>
                  </a:solidFill>
                  <a:latin typeface="Arial"/>
                  <a:ea typeface="Arial"/>
                  <a:cs typeface="Arial"/>
                  <a:sym typeface="Arial"/>
                </a:rPr>
                <a:t>(NGSIv2 → NGSI-LD)</a:t>
              </a:r>
              <a:endParaRPr b="0" i="0" sz="1300" u="none" cap="none" strike="noStrike">
                <a:solidFill>
                  <a:srgbClr val="012E67"/>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12E67"/>
                </a:solidFill>
                <a:latin typeface="Arial"/>
                <a:ea typeface="Arial"/>
                <a:cs typeface="Arial"/>
                <a:sym typeface="Arial"/>
              </a:endParaRPr>
            </a:p>
          </p:txBody>
        </p:sp>
        <p:grpSp>
          <p:nvGrpSpPr>
            <p:cNvPr id="1016" name="Google Shape;1016;p88"/>
            <p:cNvGrpSpPr/>
            <p:nvPr/>
          </p:nvGrpSpPr>
          <p:grpSpPr>
            <a:xfrm>
              <a:off x="2787993" y="2213019"/>
              <a:ext cx="485603" cy="976262"/>
              <a:chOff x="4330016" y="3327181"/>
              <a:chExt cx="485700" cy="885900"/>
            </a:xfrm>
          </p:grpSpPr>
          <p:cxnSp>
            <p:nvCxnSpPr>
              <p:cNvPr id="1017" name="Google Shape;1017;p88"/>
              <p:cNvCxnSpPr/>
              <p:nvPr/>
            </p:nvCxnSpPr>
            <p:spPr>
              <a:xfrm>
                <a:off x="4569343" y="3327181"/>
                <a:ext cx="3600" cy="885900"/>
              </a:xfrm>
              <a:prstGeom prst="straightConnector1">
                <a:avLst/>
              </a:prstGeom>
              <a:solidFill>
                <a:schemeClr val="accent1"/>
              </a:solidFill>
              <a:ln cap="flat" cmpd="sng" w="38100">
                <a:solidFill>
                  <a:srgbClr val="366092"/>
                </a:solidFill>
                <a:prstDash val="solid"/>
                <a:round/>
                <a:headEnd len="sm" w="sm" type="none"/>
                <a:tailEnd len="med" w="med" type="triangle"/>
              </a:ln>
            </p:spPr>
          </p:cxnSp>
          <p:cxnSp>
            <p:nvCxnSpPr>
              <p:cNvPr id="1018" name="Google Shape;1018;p88"/>
              <p:cNvCxnSpPr/>
              <p:nvPr/>
            </p:nvCxnSpPr>
            <p:spPr>
              <a:xfrm>
                <a:off x="4330016" y="3571212"/>
                <a:ext cx="485700" cy="2700"/>
              </a:xfrm>
              <a:prstGeom prst="straightConnector1">
                <a:avLst/>
              </a:prstGeom>
              <a:solidFill>
                <a:schemeClr val="accent1"/>
              </a:solidFill>
              <a:ln cap="flat" cmpd="sng" w="57150">
                <a:solidFill>
                  <a:srgbClr val="366092"/>
                </a:solidFill>
                <a:prstDash val="solid"/>
                <a:round/>
                <a:headEnd len="sm" w="sm" type="none"/>
                <a:tailEnd len="sm" w="sm" type="none"/>
              </a:ln>
            </p:spPr>
          </p:cxnSp>
        </p:grpSp>
        <p:cxnSp>
          <p:nvCxnSpPr>
            <p:cNvPr id="1019" name="Google Shape;1019;p88"/>
            <p:cNvCxnSpPr/>
            <p:nvPr/>
          </p:nvCxnSpPr>
          <p:spPr>
            <a:xfrm flipH="1">
              <a:off x="1599619" y="3934428"/>
              <a:ext cx="471300" cy="1638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470"/>
                </a:srgbClr>
              </a:outerShdw>
            </a:effectLst>
          </p:spPr>
        </p:cxnSp>
        <p:cxnSp>
          <p:nvCxnSpPr>
            <p:cNvPr id="1020" name="Google Shape;1020;p88"/>
            <p:cNvCxnSpPr/>
            <p:nvPr/>
          </p:nvCxnSpPr>
          <p:spPr>
            <a:xfrm>
              <a:off x="3027397" y="4098095"/>
              <a:ext cx="0" cy="3159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470"/>
                </a:srgbClr>
              </a:outerShdw>
            </a:effectLst>
          </p:spPr>
        </p:cxnSp>
        <p:cxnSp>
          <p:nvCxnSpPr>
            <p:cNvPr id="1021" name="Google Shape;1021;p88"/>
            <p:cNvCxnSpPr/>
            <p:nvPr/>
          </p:nvCxnSpPr>
          <p:spPr>
            <a:xfrm>
              <a:off x="3927088" y="3934523"/>
              <a:ext cx="534900" cy="2436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470"/>
                </a:srgbClr>
              </a:outerShdw>
            </a:effectLst>
          </p:spPr>
        </p:cxnSp>
        <p:grpSp>
          <p:nvGrpSpPr>
            <p:cNvPr id="1022" name="Google Shape;1022;p88"/>
            <p:cNvGrpSpPr/>
            <p:nvPr/>
          </p:nvGrpSpPr>
          <p:grpSpPr>
            <a:xfrm>
              <a:off x="2005872" y="3288147"/>
              <a:ext cx="2049900" cy="851400"/>
              <a:chOff x="1517720" y="3450706"/>
              <a:chExt cx="2049900" cy="851400"/>
            </a:xfrm>
          </p:grpSpPr>
          <p:sp>
            <p:nvSpPr>
              <p:cNvPr id="1023" name="Google Shape;1023;p88"/>
              <p:cNvSpPr/>
              <p:nvPr/>
            </p:nvSpPr>
            <p:spPr>
              <a:xfrm>
                <a:off x="1517720" y="3450706"/>
                <a:ext cx="2049900" cy="851400"/>
              </a:xfrm>
              <a:prstGeom prst="roundRect">
                <a:avLst>
                  <a:gd fmla="val 16667" name="adj"/>
                </a:avLst>
              </a:prstGeom>
              <a:solidFill>
                <a:srgbClr val="002E67"/>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34250" lIns="68550" spcFirstLastPara="1" rIns="68550" wrap="square" tIns="34250">
                <a:noAutofit/>
              </a:bodyPr>
              <a:lstStyle/>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1024" name="Google Shape;1024;p88"/>
              <p:cNvSpPr/>
              <p:nvPr/>
            </p:nvSpPr>
            <p:spPr>
              <a:xfrm>
                <a:off x="1582766" y="3492274"/>
                <a:ext cx="1920000" cy="768300"/>
              </a:xfrm>
              <a:prstGeom prst="rect">
                <a:avLst/>
              </a:prstGeom>
              <a:noFill/>
              <a:ln>
                <a:noFill/>
              </a:ln>
              <a:effectLst>
                <a:outerShdw blurRad="40000" rotWithShape="0" dir="5400000" dist="23000">
                  <a:srgbClr val="000000">
                    <a:alpha val="34509"/>
                  </a:srgbClr>
                </a:outerShdw>
              </a:effectLst>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Context Broker</a:t>
                </a:r>
                <a:endParaRPr b="0" i="0" sz="1000" u="none" cap="none" strike="noStrike">
                  <a:solidFill>
                    <a:srgbClr val="000000"/>
                  </a:solidFill>
                  <a:latin typeface="Arial"/>
                  <a:ea typeface="Arial"/>
                  <a:cs typeface="Arial"/>
                  <a:sym typeface="Arial"/>
                </a:endParaRPr>
              </a:p>
            </p:txBody>
          </p:sp>
        </p:grpSp>
        <p:sp>
          <p:nvSpPr>
            <p:cNvPr id="1025" name="Google Shape;1025;p88"/>
            <p:cNvSpPr txBox="1"/>
            <p:nvPr/>
          </p:nvSpPr>
          <p:spPr>
            <a:xfrm>
              <a:off x="161999" y="4777156"/>
              <a:ext cx="1507200" cy="104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12E67"/>
                  </a:solidFill>
                  <a:latin typeface="Arial"/>
                  <a:ea typeface="Arial"/>
                  <a:cs typeface="Arial"/>
                  <a:sym typeface="Arial"/>
                </a:rPr>
                <a:t>Wind Turbine</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power</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wind speed</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pitch angle</a:t>
              </a:r>
              <a:endParaRPr b="0" i="0" sz="1000" u="none" cap="none" strike="noStrike">
                <a:solidFill>
                  <a:srgbClr val="000000"/>
                </a:solidFill>
                <a:latin typeface="Arial"/>
                <a:ea typeface="Arial"/>
                <a:cs typeface="Arial"/>
                <a:sym typeface="Arial"/>
              </a:endParaRPr>
            </a:p>
          </p:txBody>
        </p:sp>
        <p:pic>
          <p:nvPicPr>
            <p:cNvPr id="1026" name="Google Shape;1026;p88"/>
            <p:cNvPicPr preferRelativeResize="0"/>
            <p:nvPr/>
          </p:nvPicPr>
          <p:blipFill rotWithShape="1">
            <a:blip r:embed="rId3">
              <a:alphaModFix/>
            </a:blip>
            <a:srcRect b="0" l="0" r="0" t="0"/>
            <a:stretch/>
          </p:blipFill>
          <p:spPr>
            <a:xfrm>
              <a:off x="4461989" y="3927864"/>
              <a:ext cx="1321500" cy="766800"/>
            </a:xfrm>
            <a:prstGeom prst="rect">
              <a:avLst/>
            </a:prstGeom>
            <a:noFill/>
            <a:ln>
              <a:noFill/>
            </a:ln>
          </p:spPr>
        </p:pic>
        <p:pic>
          <p:nvPicPr>
            <p:cNvPr id="1027" name="Google Shape;1027;p88"/>
            <p:cNvPicPr preferRelativeResize="0"/>
            <p:nvPr/>
          </p:nvPicPr>
          <p:blipFill rotWithShape="1">
            <a:blip r:embed="rId4">
              <a:alphaModFix/>
            </a:blip>
            <a:srcRect b="0" l="0" r="0" t="0"/>
            <a:stretch/>
          </p:blipFill>
          <p:spPr>
            <a:xfrm>
              <a:off x="2429402" y="4406884"/>
              <a:ext cx="1578048" cy="758307"/>
            </a:xfrm>
            <a:prstGeom prst="rect">
              <a:avLst/>
            </a:prstGeom>
            <a:noFill/>
            <a:ln>
              <a:noFill/>
            </a:ln>
          </p:spPr>
        </p:pic>
        <p:pic>
          <p:nvPicPr>
            <p:cNvPr id="1028" name="Google Shape;1028;p88"/>
            <p:cNvPicPr preferRelativeResize="0"/>
            <p:nvPr/>
          </p:nvPicPr>
          <p:blipFill rotWithShape="1">
            <a:blip r:embed="rId5">
              <a:alphaModFix/>
            </a:blip>
            <a:srcRect b="0" l="0" r="0" t="0"/>
            <a:stretch/>
          </p:blipFill>
          <p:spPr>
            <a:xfrm>
              <a:off x="619659" y="3805089"/>
              <a:ext cx="919644" cy="903746"/>
            </a:xfrm>
            <a:prstGeom prst="rect">
              <a:avLst/>
            </a:prstGeom>
            <a:noFill/>
            <a:ln>
              <a:noFill/>
            </a:ln>
          </p:spPr>
        </p:pic>
      </p:grpSp>
      <p:grpSp>
        <p:nvGrpSpPr>
          <p:cNvPr id="1029" name="Google Shape;1029;p88"/>
          <p:cNvGrpSpPr/>
          <p:nvPr/>
        </p:nvGrpSpPr>
        <p:grpSpPr>
          <a:xfrm>
            <a:off x="4840105" y="1255167"/>
            <a:ext cx="4029125" cy="4778283"/>
            <a:chOff x="6454399" y="1254886"/>
            <a:chExt cx="5373600" cy="4778919"/>
          </a:xfrm>
        </p:grpSpPr>
        <p:pic>
          <p:nvPicPr>
            <p:cNvPr id="1030" name="Google Shape;1030;p88"/>
            <p:cNvPicPr preferRelativeResize="0"/>
            <p:nvPr/>
          </p:nvPicPr>
          <p:blipFill rotWithShape="1">
            <a:blip r:embed="rId6">
              <a:alphaModFix/>
            </a:blip>
            <a:srcRect b="0" l="0" r="0" t="0"/>
            <a:stretch/>
          </p:blipFill>
          <p:spPr>
            <a:xfrm>
              <a:off x="6454399" y="1254886"/>
              <a:ext cx="5373600" cy="4778919"/>
            </a:xfrm>
            <a:prstGeom prst="rect">
              <a:avLst/>
            </a:prstGeom>
            <a:noFill/>
            <a:ln>
              <a:noFill/>
            </a:ln>
          </p:spPr>
        </p:pic>
        <p:sp>
          <p:nvSpPr>
            <p:cNvPr id="1031" name="Google Shape;1031;p88"/>
            <p:cNvSpPr txBox="1"/>
            <p:nvPr/>
          </p:nvSpPr>
          <p:spPr>
            <a:xfrm>
              <a:off x="10420628" y="3152176"/>
              <a:ext cx="1366200" cy="10464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Wind Turbine</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location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power</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wind speed</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pitch angle</a:t>
              </a:r>
              <a:endParaRPr b="0" i="0" sz="800" u="none" cap="none" strike="noStrike">
                <a:solidFill>
                  <a:srgbClr val="000000"/>
                </a:solidFill>
                <a:latin typeface="Arial"/>
                <a:ea typeface="Arial"/>
                <a:cs typeface="Arial"/>
                <a:sym typeface="Arial"/>
              </a:endParaRPr>
            </a:p>
          </p:txBody>
        </p:sp>
        <p:sp>
          <p:nvSpPr>
            <p:cNvPr id="1032" name="Google Shape;1032;p88"/>
            <p:cNvSpPr txBox="1"/>
            <p:nvPr/>
          </p:nvSpPr>
          <p:spPr>
            <a:xfrm>
              <a:off x="8310933" y="1660968"/>
              <a:ext cx="1632900" cy="10464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Energy Storage</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active power</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reactive power</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SoC</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SoH</a:t>
              </a:r>
              <a:endParaRPr b="1" i="0" sz="900" u="none" cap="none" strike="noStrike">
                <a:solidFill>
                  <a:schemeClr val="lt1"/>
                </a:solidFill>
                <a:latin typeface="Arial"/>
                <a:ea typeface="Arial"/>
                <a:cs typeface="Arial"/>
                <a:sym typeface="Arial"/>
              </a:endParaRPr>
            </a:p>
          </p:txBody>
        </p:sp>
        <p:pic>
          <p:nvPicPr>
            <p:cNvPr id="1033" name="Google Shape;1033;p88"/>
            <p:cNvPicPr preferRelativeResize="0"/>
            <p:nvPr/>
          </p:nvPicPr>
          <p:blipFill rotWithShape="1">
            <a:blip r:embed="rId5">
              <a:alphaModFix/>
            </a:blip>
            <a:srcRect b="0" l="0" r="0" t="0"/>
            <a:stretch/>
          </p:blipFill>
          <p:spPr>
            <a:xfrm>
              <a:off x="10537103" y="1658143"/>
              <a:ext cx="1192232" cy="1345197"/>
            </a:xfrm>
            <a:prstGeom prst="rect">
              <a:avLst/>
            </a:prstGeom>
            <a:noFill/>
            <a:ln cap="flat" cmpd="sng" w="38100">
              <a:solidFill>
                <a:schemeClr val="lt1"/>
              </a:solidFill>
              <a:prstDash val="solid"/>
              <a:round/>
              <a:headEnd len="sm" w="sm" type="none"/>
              <a:tailEnd len="sm" w="sm" type="none"/>
            </a:ln>
          </p:spPr>
        </p:pic>
        <p:pic>
          <p:nvPicPr>
            <p:cNvPr id="1034" name="Google Shape;1034;p88"/>
            <p:cNvPicPr preferRelativeResize="0"/>
            <p:nvPr/>
          </p:nvPicPr>
          <p:blipFill rotWithShape="1">
            <a:blip r:embed="rId7">
              <a:alphaModFix/>
            </a:blip>
            <a:srcRect b="0" l="0" r="0" t="0"/>
            <a:stretch/>
          </p:blipFill>
          <p:spPr>
            <a:xfrm>
              <a:off x="6599420" y="1391973"/>
              <a:ext cx="1492993" cy="981825"/>
            </a:xfrm>
            <a:prstGeom prst="rect">
              <a:avLst/>
            </a:prstGeom>
            <a:noFill/>
            <a:ln cap="flat" cmpd="sng" w="38100">
              <a:solidFill>
                <a:schemeClr val="lt1"/>
              </a:solidFill>
              <a:prstDash val="solid"/>
              <a:round/>
              <a:headEnd len="sm" w="sm" type="none"/>
              <a:tailEnd len="sm" w="sm" type="none"/>
            </a:ln>
          </p:spPr>
        </p:pic>
        <p:sp>
          <p:nvSpPr>
            <p:cNvPr id="1035" name="Google Shape;1035;p88"/>
            <p:cNvSpPr txBox="1"/>
            <p:nvPr/>
          </p:nvSpPr>
          <p:spPr>
            <a:xfrm>
              <a:off x="10172409" y="5249504"/>
              <a:ext cx="1173900" cy="3384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Attribute</a:t>
              </a:r>
              <a:endParaRPr b="0" i="0" sz="800" u="none" cap="none" strike="noStrike">
                <a:solidFill>
                  <a:srgbClr val="000000"/>
                </a:solidFill>
                <a:latin typeface="Arial"/>
                <a:ea typeface="Arial"/>
                <a:cs typeface="Arial"/>
                <a:sym typeface="Arial"/>
              </a:endParaRPr>
            </a:p>
          </p:txBody>
        </p:sp>
        <p:pic>
          <p:nvPicPr>
            <p:cNvPr id="1036" name="Google Shape;1036;p88"/>
            <p:cNvPicPr preferRelativeResize="0"/>
            <p:nvPr/>
          </p:nvPicPr>
          <p:blipFill rotWithShape="1">
            <a:blip r:embed="rId8">
              <a:alphaModFix/>
            </a:blip>
            <a:srcRect b="0" l="0" r="0" t="0"/>
            <a:stretch/>
          </p:blipFill>
          <p:spPr>
            <a:xfrm>
              <a:off x="6576108" y="4183378"/>
              <a:ext cx="1838353" cy="930704"/>
            </a:xfrm>
            <a:prstGeom prst="rect">
              <a:avLst/>
            </a:prstGeom>
            <a:noFill/>
            <a:ln cap="flat" cmpd="sng" w="38100">
              <a:solidFill>
                <a:schemeClr val="lt1"/>
              </a:solidFill>
              <a:prstDash val="solid"/>
              <a:round/>
              <a:headEnd len="sm" w="sm" type="none"/>
              <a:tailEnd len="sm" w="sm" type="none"/>
            </a:ln>
          </p:spPr>
        </p:pic>
        <p:sp>
          <p:nvSpPr>
            <p:cNvPr id="1037" name="Google Shape;1037;p88"/>
            <p:cNvSpPr txBox="1"/>
            <p:nvPr/>
          </p:nvSpPr>
          <p:spPr>
            <a:xfrm>
              <a:off x="8408371" y="3075643"/>
              <a:ext cx="1473300" cy="5232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Entities</a:t>
              </a:r>
              <a:br>
                <a:rPr b="1" i="0" lang="en-US" sz="1000" u="none" cap="none" strike="noStrike">
                  <a:solidFill>
                    <a:schemeClr val="lt1"/>
                  </a:solidFill>
                  <a:latin typeface="Arial"/>
                  <a:ea typeface="Arial"/>
                  <a:cs typeface="Arial"/>
                  <a:sym typeface="Arial"/>
                </a:rPr>
              </a:br>
              <a:r>
                <a:rPr b="1" i="0" lang="en-US" sz="1000" u="none" cap="none" strike="noStrike">
                  <a:solidFill>
                    <a:schemeClr val="lt1"/>
                  </a:solidFill>
                  <a:latin typeface="Arial"/>
                  <a:ea typeface="Arial"/>
                  <a:cs typeface="Arial"/>
                  <a:sym typeface="Arial"/>
                </a:rPr>
                <a:t>(Digital Twins)</a:t>
              </a:r>
              <a:endParaRPr b="0" i="0" sz="800" u="none" cap="none" strike="noStrike">
                <a:solidFill>
                  <a:srgbClr val="000000"/>
                </a:solidFill>
                <a:latin typeface="Arial"/>
                <a:ea typeface="Arial"/>
                <a:cs typeface="Arial"/>
                <a:sym typeface="Arial"/>
              </a:endParaRPr>
            </a:p>
          </p:txBody>
        </p:sp>
        <p:sp>
          <p:nvSpPr>
            <p:cNvPr id="1038" name="Google Shape;1038;p88"/>
            <p:cNvSpPr txBox="1"/>
            <p:nvPr/>
          </p:nvSpPr>
          <p:spPr>
            <a:xfrm>
              <a:off x="8192950" y="4669454"/>
              <a:ext cx="1473300" cy="1077300"/>
            </a:xfrm>
            <a:prstGeom prst="rect">
              <a:avLst/>
            </a:prstGeom>
            <a:solidFill>
              <a:srgbClr val="000000">
                <a:alpha val="49019"/>
              </a:srgbClr>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Substation</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Hi voltage</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Lo voltage</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nominal power</a:t>
              </a:r>
              <a:endParaRPr b="0" i="0" sz="8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chemeClr val="lt1"/>
                </a:buClr>
                <a:buSzPts val="1200"/>
                <a:buFont typeface="Arial"/>
                <a:buChar char="•"/>
              </a:pPr>
              <a:r>
                <a:rPr b="1" i="0" lang="en-US" sz="900" u="none" cap="none" strike="noStrike">
                  <a:solidFill>
                    <a:schemeClr val="lt1"/>
                  </a:solidFill>
                  <a:latin typeface="Arial"/>
                  <a:ea typeface="Arial"/>
                  <a:cs typeface="Arial"/>
                  <a:sym typeface="Arial"/>
                </a:rPr>
                <a:t>power flow</a:t>
              </a:r>
              <a:endParaRPr b="0" i="0" sz="800" u="none" cap="none" strike="noStrike">
                <a:solidFill>
                  <a:srgbClr val="000000"/>
                </a:solidFill>
                <a:latin typeface="Arial"/>
                <a:ea typeface="Arial"/>
                <a:cs typeface="Arial"/>
                <a:sym typeface="Arial"/>
              </a:endParaRPr>
            </a:p>
          </p:txBody>
        </p:sp>
        <p:cxnSp>
          <p:nvCxnSpPr>
            <p:cNvPr id="1039" name="Google Shape;1039;p88"/>
            <p:cNvCxnSpPr/>
            <p:nvPr/>
          </p:nvCxnSpPr>
          <p:spPr>
            <a:xfrm flipH="1">
              <a:off x="8612668" y="3752952"/>
              <a:ext cx="340800" cy="733800"/>
            </a:xfrm>
            <a:prstGeom prst="straightConnector1">
              <a:avLst/>
            </a:prstGeom>
            <a:noFill/>
            <a:ln cap="flat" cmpd="sng" w="28575">
              <a:solidFill>
                <a:schemeClr val="lt1"/>
              </a:solidFill>
              <a:prstDash val="solid"/>
              <a:round/>
              <a:headEnd len="sm" w="sm" type="none"/>
              <a:tailEnd len="med" w="med" type="triangle"/>
            </a:ln>
          </p:spPr>
        </p:cxnSp>
        <p:cxnSp>
          <p:nvCxnSpPr>
            <p:cNvPr id="1040" name="Google Shape;1040;p88"/>
            <p:cNvCxnSpPr/>
            <p:nvPr/>
          </p:nvCxnSpPr>
          <p:spPr>
            <a:xfrm flipH="1" rot="10800000">
              <a:off x="9666200" y="2494934"/>
              <a:ext cx="754500" cy="479100"/>
            </a:xfrm>
            <a:prstGeom prst="straightConnector1">
              <a:avLst/>
            </a:prstGeom>
            <a:noFill/>
            <a:ln cap="flat" cmpd="sng" w="28575">
              <a:solidFill>
                <a:schemeClr val="lt1"/>
              </a:solidFill>
              <a:prstDash val="solid"/>
              <a:round/>
              <a:headEnd len="sm" w="sm" type="none"/>
              <a:tailEnd len="med" w="med" type="triangle"/>
            </a:ln>
          </p:spPr>
        </p:cxnSp>
        <p:cxnSp>
          <p:nvCxnSpPr>
            <p:cNvPr id="1041" name="Google Shape;1041;p88"/>
            <p:cNvCxnSpPr/>
            <p:nvPr/>
          </p:nvCxnSpPr>
          <p:spPr>
            <a:xfrm rot="10800000">
              <a:off x="7438670" y="2482066"/>
              <a:ext cx="865500" cy="528600"/>
            </a:xfrm>
            <a:prstGeom prst="straightConnector1">
              <a:avLst/>
            </a:prstGeom>
            <a:noFill/>
            <a:ln cap="flat" cmpd="sng" w="28575">
              <a:solidFill>
                <a:schemeClr val="lt1"/>
              </a:solidFill>
              <a:prstDash val="solid"/>
              <a:round/>
              <a:headEnd len="sm" w="sm" type="none"/>
              <a:tailEnd len="med" w="med" type="triangle"/>
            </a:ln>
          </p:spPr>
        </p:cxnSp>
        <p:cxnSp>
          <p:nvCxnSpPr>
            <p:cNvPr id="1042" name="Google Shape;1042;p88"/>
            <p:cNvCxnSpPr>
              <a:stCxn id="1035" idx="1"/>
            </p:cNvCxnSpPr>
            <p:nvPr/>
          </p:nvCxnSpPr>
          <p:spPr>
            <a:xfrm flipH="1">
              <a:off x="9681009" y="5418704"/>
              <a:ext cx="491400" cy="9000"/>
            </a:xfrm>
            <a:prstGeom prst="straightConnector1">
              <a:avLst/>
            </a:prstGeom>
            <a:noFill/>
            <a:ln cap="flat" cmpd="sng" w="28575">
              <a:solidFill>
                <a:schemeClr val="lt1"/>
              </a:solidFill>
              <a:prstDash val="solid"/>
              <a:round/>
              <a:headEnd len="sm" w="sm" type="none"/>
              <a:tailEnd len="med" w="med" type="triangle"/>
            </a:ln>
          </p:spPr>
        </p:cxnSp>
      </p:grpSp>
      <p:pic>
        <p:nvPicPr>
          <p:cNvPr descr="https://lh3.googleusercontent.com/isA65x6WC3pz88tybVnVk0D5Rne0B7OXGZiG2mkL73CidfrSakfuzUa7xUFGt2NhhbqQtW9BoUHZr_B8IE5lz5LJXFSZDXd1EvjmESAUXToS1-MgUo9ffbH45RUtZFYiDKRY9TxX" id="1043" name="Google Shape;1043;p88"/>
          <p:cNvPicPr preferRelativeResize="0"/>
          <p:nvPr/>
        </p:nvPicPr>
        <p:blipFill rotWithShape="1">
          <a:blip r:embed="rId9">
            <a:alphaModFix/>
          </a:blip>
          <a:srcRect b="0" l="0" r="0" t="0"/>
          <a:stretch/>
        </p:blipFill>
        <p:spPr>
          <a:xfrm>
            <a:off x="0" y="5417925"/>
            <a:ext cx="1440159" cy="14401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1"/>
          <p:cNvSpPr txBox="1"/>
          <p:nvPr>
            <p:ph idx="4294967295" type="title"/>
          </p:nvPr>
        </p:nvSpPr>
        <p:spPr>
          <a:xfrm>
            <a:off x="0" y="1412875"/>
            <a:ext cx="1954213" cy="990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Partners</a:t>
            </a:r>
            <a:br>
              <a:rPr lang="en-US"/>
            </a:br>
            <a:endParaRPr/>
          </a:p>
        </p:txBody>
      </p:sp>
      <p:sp>
        <p:nvSpPr>
          <p:cNvPr id="478" name="Google Shape;478;p71"/>
          <p:cNvSpPr txBox="1"/>
          <p:nvPr>
            <p:ph idx="4294967295" type="body"/>
          </p:nvPr>
        </p:nvSpPr>
        <p:spPr>
          <a:xfrm>
            <a:off x="0" y="2276475"/>
            <a:ext cx="6192838" cy="4010025"/>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1216"/>
              <a:buChar char="🞂"/>
            </a:pPr>
            <a:r>
              <a:rPr lang="en-US" sz="1600"/>
              <a:t>FACULTY OF COMPUTER SCIENCES of </a:t>
            </a:r>
            <a:endParaRPr sz="1600"/>
          </a:p>
          <a:p>
            <a:pPr indent="0" lvl="0" marL="0" rtl="0" algn="l">
              <a:spcBef>
                <a:spcPts val="600"/>
              </a:spcBef>
              <a:spcAft>
                <a:spcPts val="0"/>
              </a:spcAft>
              <a:buSzPts val="1216"/>
              <a:buNone/>
            </a:pPr>
            <a:r>
              <a:rPr lang="en-US" sz="1600"/>
              <a:t>National University of Kyiv-Mohyla Academy </a:t>
            </a:r>
            <a:endParaRPr/>
          </a:p>
          <a:p>
            <a:pPr indent="0" lvl="0" marL="0" rtl="0" algn="l">
              <a:spcBef>
                <a:spcPts val="600"/>
              </a:spcBef>
              <a:spcAft>
                <a:spcPts val="0"/>
              </a:spcAft>
              <a:buSzPts val="1216"/>
              <a:buNone/>
            </a:pPr>
            <a:r>
              <a:rPr lang="en-US" sz="1600"/>
              <a:t>Partner Type  University</a:t>
            </a:r>
            <a:endParaRPr/>
          </a:p>
          <a:p>
            <a:pPr indent="0" lvl="0" marL="0" rtl="0" algn="l">
              <a:spcBef>
                <a:spcPts val="600"/>
              </a:spcBef>
              <a:spcAft>
                <a:spcPts val="0"/>
              </a:spcAft>
              <a:buSzPts val="1216"/>
              <a:buNone/>
            </a:pPr>
            <a:r>
              <a:rPr lang="en-US" sz="1600"/>
              <a:t>Website </a:t>
            </a:r>
            <a:r>
              <a:rPr lang="en-US" sz="1600" u="sng">
                <a:solidFill>
                  <a:schemeClr val="hlink"/>
                </a:solidFill>
                <a:hlinkClick r:id="rId3"/>
              </a:rPr>
              <a:t>https://www.ukma.edu.ua/eng</a:t>
            </a:r>
            <a:r>
              <a:rPr lang="en-US" sz="1600"/>
              <a:t> </a:t>
            </a:r>
            <a:endParaRPr sz="1600"/>
          </a:p>
          <a:p>
            <a:pPr indent="0" lvl="0" marL="0" rtl="0" algn="l">
              <a:spcBef>
                <a:spcPts val="600"/>
              </a:spcBef>
              <a:spcAft>
                <a:spcPts val="0"/>
              </a:spcAft>
              <a:buSzPts val="1216"/>
              <a:buNone/>
            </a:pPr>
            <a:r>
              <a:t/>
            </a:r>
            <a:endParaRPr sz="1600"/>
          </a:p>
          <a:p>
            <a:pPr indent="-273050" lvl="0" marL="273050" rtl="0" algn="l">
              <a:spcBef>
                <a:spcPts val="600"/>
              </a:spcBef>
              <a:spcAft>
                <a:spcPts val="0"/>
              </a:spcAft>
              <a:buSzPts val="1216"/>
              <a:buChar char="🞂"/>
            </a:pPr>
            <a:r>
              <a:rPr lang="en-US" sz="1600"/>
              <a:t>ISOLUTIONS LLC Ukraine</a:t>
            </a:r>
            <a:endParaRPr sz="1600"/>
          </a:p>
          <a:p>
            <a:pPr indent="0" lvl="0" marL="0" rtl="0" algn="l">
              <a:spcBef>
                <a:spcPts val="600"/>
              </a:spcBef>
              <a:spcAft>
                <a:spcPts val="0"/>
              </a:spcAft>
              <a:buSzPts val="1216"/>
              <a:buNone/>
            </a:pPr>
            <a:r>
              <a:rPr lang="en-US" sz="1600"/>
              <a:t>Partner Type SME</a:t>
            </a:r>
            <a:endParaRPr sz="1600"/>
          </a:p>
          <a:p>
            <a:pPr indent="0" lvl="0" marL="0" rtl="0" algn="l">
              <a:spcBef>
                <a:spcPts val="600"/>
              </a:spcBef>
              <a:spcAft>
                <a:spcPts val="0"/>
              </a:spcAft>
              <a:buSzPts val="1216"/>
              <a:buNone/>
            </a:pPr>
            <a:r>
              <a:rPr lang="en-US" sz="1600"/>
              <a:t>Website </a:t>
            </a:r>
            <a:r>
              <a:rPr lang="en-US" sz="1600" u="sng">
                <a:solidFill>
                  <a:schemeClr val="hlink"/>
                </a:solidFill>
                <a:hlinkClick r:id="rId4"/>
              </a:rPr>
              <a:t>https://isolutions.com.ua</a:t>
            </a:r>
            <a:endParaRPr sz="1600"/>
          </a:p>
          <a:p>
            <a:pPr indent="0" lvl="0" marL="0" rtl="0" algn="l">
              <a:spcBef>
                <a:spcPts val="600"/>
              </a:spcBef>
              <a:spcAft>
                <a:spcPts val="0"/>
              </a:spcAft>
              <a:buSzPts val="1216"/>
              <a:buNone/>
            </a:pPr>
            <a:r>
              <a:t/>
            </a:r>
            <a:endParaRPr sz="1600"/>
          </a:p>
          <a:p>
            <a:pPr indent="-273050" lvl="0" marL="273050" rtl="0" algn="l">
              <a:spcBef>
                <a:spcPts val="600"/>
              </a:spcBef>
              <a:spcAft>
                <a:spcPts val="0"/>
              </a:spcAft>
              <a:buSzPts val="1216"/>
              <a:buChar char="🞂"/>
            </a:pPr>
            <a:r>
              <a:rPr lang="en-US" sz="1600"/>
              <a:t>Agency of European innovations</a:t>
            </a:r>
            <a:endParaRPr sz="1600"/>
          </a:p>
          <a:p>
            <a:pPr indent="0" lvl="0" marL="0" rtl="0" algn="l">
              <a:spcBef>
                <a:spcPts val="600"/>
              </a:spcBef>
              <a:spcAft>
                <a:spcPts val="0"/>
              </a:spcAft>
              <a:buSzPts val="1216"/>
              <a:buNone/>
            </a:pPr>
            <a:r>
              <a:rPr lang="en-US" sz="1600"/>
              <a:t>Partner Type NGO</a:t>
            </a:r>
            <a:endParaRPr/>
          </a:p>
          <a:p>
            <a:pPr indent="0" lvl="0" marL="0" rtl="0" algn="l">
              <a:spcBef>
                <a:spcPts val="600"/>
              </a:spcBef>
              <a:spcAft>
                <a:spcPts val="0"/>
              </a:spcAft>
              <a:buSzPts val="1216"/>
              <a:buNone/>
            </a:pPr>
            <a:r>
              <a:rPr lang="en-US" sz="1600"/>
              <a:t>Website </a:t>
            </a:r>
            <a:r>
              <a:rPr lang="en-US" sz="1600" u="sng">
                <a:solidFill>
                  <a:schemeClr val="hlink"/>
                </a:solidFill>
                <a:hlinkClick r:id="rId5"/>
              </a:rPr>
              <a:t>https://aei.org.ua</a:t>
            </a:r>
            <a:r>
              <a:rPr lang="en-US" sz="1600"/>
              <a:t> </a:t>
            </a:r>
            <a:endParaRPr sz="1600"/>
          </a:p>
        </p:txBody>
      </p:sp>
      <p:sp>
        <p:nvSpPr>
          <p:cNvPr id="479" name="Google Shape;479;p71"/>
          <p:cNvSpPr/>
          <p:nvPr/>
        </p:nvSpPr>
        <p:spPr>
          <a:xfrm>
            <a:off x="4499992" y="548680"/>
            <a:ext cx="5463480" cy="1980029"/>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600">
                <a:solidFill>
                  <a:srgbClr val="757575"/>
                </a:solidFill>
                <a:latin typeface="Roboto"/>
                <a:ea typeface="Roboto"/>
                <a:cs typeface="Roboto"/>
                <a:sym typeface="Roboto"/>
              </a:rPr>
              <a:t>Coordinator (Networked, cluster organization)</a:t>
            </a:r>
            <a:endParaRPr sz="1600">
              <a:solidFill>
                <a:schemeClr val="dk1"/>
              </a:solidFill>
              <a:latin typeface="Arial"/>
              <a:ea typeface="Arial"/>
              <a:cs typeface="Arial"/>
              <a:sym typeface="Arial"/>
            </a:endParaRPr>
          </a:p>
          <a:p>
            <a:pPr indent="0" lvl="0" marL="0" marR="0" rtl="0" algn="just">
              <a:spcBef>
                <a:spcPts val="0"/>
              </a:spcBef>
              <a:spcAft>
                <a:spcPts val="0"/>
              </a:spcAft>
              <a:buNone/>
            </a:pPr>
            <a:r>
              <a:rPr lang="en-US" sz="1600">
                <a:solidFill>
                  <a:srgbClr val="454545"/>
                </a:solidFill>
                <a:latin typeface="Roboto"/>
                <a:ea typeface="Roboto"/>
                <a:cs typeface="Roboto"/>
                <a:sym typeface="Roboto"/>
              </a:rPr>
              <a:t>Kyiv Academic University (KAU), NAS of Ukraine</a:t>
            </a:r>
            <a:endParaRPr sz="1600">
              <a:solidFill>
                <a:schemeClr val="dk1"/>
              </a:solidFill>
              <a:latin typeface="Arial"/>
              <a:ea typeface="Arial"/>
              <a:cs typeface="Arial"/>
              <a:sym typeface="Arial"/>
            </a:endParaRPr>
          </a:p>
          <a:p>
            <a:pPr indent="0" lvl="0" marL="0" marR="0" rtl="0" algn="just">
              <a:spcBef>
                <a:spcPts val="800"/>
              </a:spcBef>
              <a:spcAft>
                <a:spcPts val="0"/>
              </a:spcAft>
              <a:buNone/>
            </a:pPr>
            <a:r>
              <a:rPr lang="en-US" sz="1600">
                <a:solidFill>
                  <a:srgbClr val="757575"/>
                </a:solidFill>
                <a:latin typeface="Roboto"/>
                <a:ea typeface="Roboto"/>
                <a:cs typeface="Roboto"/>
                <a:sym typeface="Roboto"/>
              </a:rPr>
              <a:t>Coordinator website: </a:t>
            </a:r>
            <a:r>
              <a:rPr lang="en-US" sz="1600" u="sng">
                <a:solidFill>
                  <a:srgbClr val="1155CC"/>
                </a:solidFill>
                <a:latin typeface="Roboto"/>
                <a:ea typeface="Roboto"/>
                <a:cs typeface="Roboto"/>
                <a:sym typeface="Roboto"/>
                <a:hlinkClick r:id="rId6">
                  <a:extLst>
                    <a:ext uri="{A12FA001-AC4F-418D-AE19-62706E023703}">
                      <ahyp:hlinkClr val="tx"/>
                    </a:ext>
                  </a:extLst>
                </a:hlinkClick>
              </a:rPr>
              <a:t>https://kau.org.ua/en</a:t>
            </a:r>
            <a:r>
              <a:rPr lang="en-US" sz="1600">
                <a:solidFill>
                  <a:srgbClr val="009AE5"/>
                </a:solidFill>
                <a:latin typeface="Roboto"/>
                <a:ea typeface="Roboto"/>
                <a:cs typeface="Roboto"/>
                <a:sym typeface="Roboto"/>
              </a:rPr>
              <a:t> </a:t>
            </a:r>
            <a:endParaRPr sz="1600">
              <a:solidFill>
                <a:schemeClr val="dk1"/>
              </a:solidFill>
              <a:latin typeface="Arial"/>
              <a:ea typeface="Arial"/>
              <a:cs typeface="Arial"/>
              <a:sym typeface="Arial"/>
            </a:endParaRPr>
          </a:p>
          <a:p>
            <a:pPr indent="0" lvl="0" marL="0" marR="0" rtl="0" algn="just">
              <a:spcBef>
                <a:spcPts val="0"/>
              </a:spcBef>
              <a:spcAft>
                <a:spcPts val="0"/>
              </a:spcAft>
              <a:buNone/>
            </a:pPr>
            <a:r>
              <a:rPr lang="en-US" sz="1600">
                <a:solidFill>
                  <a:srgbClr val="757575"/>
                </a:solidFill>
                <a:latin typeface="Roboto"/>
                <a:ea typeface="Roboto"/>
                <a:cs typeface="Roboto"/>
                <a:sym typeface="Roboto"/>
              </a:rPr>
              <a:t>Organizational form: </a:t>
            </a:r>
            <a:r>
              <a:rPr lang="en-US" sz="1600">
                <a:solidFill>
                  <a:srgbClr val="454545"/>
                </a:solidFill>
                <a:latin typeface="Roboto"/>
                <a:ea typeface="Roboto"/>
                <a:cs typeface="Roboto"/>
                <a:sym typeface="Roboto"/>
              </a:rPr>
              <a:t>(part of) Public organization</a:t>
            </a:r>
            <a:endParaRPr sz="1600">
              <a:solidFill>
                <a:srgbClr val="454545"/>
              </a:solidFill>
              <a:latin typeface="Roboto"/>
              <a:ea typeface="Roboto"/>
              <a:cs typeface="Roboto"/>
              <a:sym typeface="Roboto"/>
            </a:endParaRPr>
          </a:p>
          <a:p>
            <a:pPr indent="0" lvl="0" marL="0" marR="0" rtl="0" algn="just">
              <a:spcBef>
                <a:spcPts val="0"/>
              </a:spcBef>
              <a:spcAft>
                <a:spcPts val="0"/>
              </a:spcAft>
              <a:buNone/>
            </a:pPr>
            <a:r>
              <a:rPr lang="en-US" sz="1600">
                <a:solidFill>
                  <a:srgbClr val="454545"/>
                </a:solidFill>
                <a:latin typeface="Roboto"/>
                <a:ea typeface="Roboto"/>
                <a:cs typeface="Roboto"/>
                <a:sym typeface="Roboto"/>
              </a:rPr>
              <a:t>(part of RTO, or university)</a:t>
            </a:r>
            <a:endParaRPr sz="1600">
              <a:solidFill>
                <a:schemeClr val="dk1"/>
              </a:solidFill>
              <a:latin typeface="Arial"/>
              <a:ea typeface="Arial"/>
              <a:cs typeface="Arial"/>
              <a:sym typeface="Arial"/>
            </a:endParaRPr>
          </a:p>
          <a:p>
            <a:pPr indent="0" lvl="0" marL="0" marR="0" rtl="0" algn="l">
              <a:spcBef>
                <a:spcPts val="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descr="https://lh3.googleusercontent.com/isA65x6WC3pz88tybVnVk0D5Rne0B7OXGZiG2mkL73CidfrSakfuzUa7xUFGt2NhhbqQtW9BoUHZr_B8IE5lz5LJXFSZDXd1EvjmESAUXToS1-MgUo9ffbH45RUtZFYiDKRY9TxX" id="480" name="Google Shape;480;p71"/>
          <p:cNvPicPr preferRelativeResize="0"/>
          <p:nvPr/>
        </p:nvPicPr>
        <p:blipFill rotWithShape="1">
          <a:blip r:embed="rId7">
            <a:alphaModFix/>
          </a:blip>
          <a:srcRect b="0" l="0" r="0" t="0"/>
          <a:stretch/>
        </p:blipFill>
        <p:spPr>
          <a:xfrm>
            <a:off x="0" y="0"/>
            <a:ext cx="1440159" cy="144016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89"/>
          <p:cNvSpPr txBox="1"/>
          <p:nvPr>
            <p:ph type="title"/>
          </p:nvPr>
        </p:nvSpPr>
        <p:spPr>
          <a:xfrm>
            <a:off x="359054" y="360000"/>
            <a:ext cx="8099100" cy="10060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chemeClr val="accent4"/>
              </a:buClr>
              <a:buSzPts val="1000"/>
              <a:buFont typeface="Arial"/>
              <a:buNone/>
            </a:pPr>
            <a:r>
              <a:rPr lang="en-US"/>
              <a:t>Data Exchange API: ETSI NGSI-LD</a:t>
            </a:r>
            <a:endParaRPr/>
          </a:p>
        </p:txBody>
      </p:sp>
      <p:sp>
        <p:nvSpPr>
          <p:cNvPr id="1049" name="Google Shape;1049;p89"/>
          <p:cNvSpPr txBox="1"/>
          <p:nvPr>
            <p:ph idx="1" type="body"/>
          </p:nvPr>
        </p:nvSpPr>
        <p:spPr>
          <a:xfrm>
            <a:off x="4948906" y="1440000"/>
            <a:ext cx="3729900" cy="4680000"/>
          </a:xfrm>
          <a:prstGeom prst="rect">
            <a:avLst/>
          </a:prstGeom>
          <a:noFill/>
          <a:ln>
            <a:noFill/>
          </a:ln>
        </p:spPr>
        <p:txBody>
          <a:bodyPr anchorCtr="0" anchor="t" bIns="0" lIns="0" spcFirstLastPara="1" rIns="0" wrap="square" tIns="0">
            <a:noAutofit/>
          </a:bodyPr>
          <a:lstStyle/>
          <a:p>
            <a:pPr indent="-273050" lvl="0" marL="342900" rtl="0" algn="l">
              <a:lnSpc>
                <a:spcPct val="100000"/>
              </a:lnSpc>
              <a:spcBef>
                <a:spcPts val="800"/>
              </a:spcBef>
              <a:spcAft>
                <a:spcPts val="0"/>
              </a:spcAft>
              <a:buSzPts val="1500"/>
              <a:buChar char="■"/>
            </a:pPr>
            <a:r>
              <a:rPr lang="en-US" sz="1300"/>
              <a:t>NGSI-LD is a simple yet powerful REST API</a:t>
            </a:r>
            <a:endParaRPr/>
          </a:p>
          <a:p>
            <a:pPr indent="-273050" lvl="0" marL="342900" rtl="0" algn="l">
              <a:lnSpc>
                <a:spcPct val="100000"/>
              </a:lnSpc>
              <a:spcBef>
                <a:spcPts val="800"/>
              </a:spcBef>
              <a:spcAft>
                <a:spcPts val="0"/>
              </a:spcAft>
              <a:buSzPts val="1500"/>
              <a:buChar char="■"/>
            </a:pPr>
            <a:r>
              <a:rPr lang="en-US" sz="1300"/>
              <a:t>Simple: simple operations are rather simple, what you would expect in a RESTful API</a:t>
            </a:r>
            <a:endParaRPr/>
          </a:p>
          <a:p>
            <a:pPr indent="-273050" lvl="1" marL="685800" rtl="0" algn="l">
              <a:lnSpc>
                <a:spcPct val="100000"/>
              </a:lnSpc>
              <a:spcBef>
                <a:spcPts val="400"/>
              </a:spcBef>
              <a:spcAft>
                <a:spcPts val="0"/>
              </a:spcAft>
              <a:buSzPts val="1500"/>
              <a:buChar char="■"/>
            </a:pPr>
            <a:r>
              <a:rPr lang="en-US" sz="1200"/>
              <a:t>Entity types, entities, attributes have a path</a:t>
            </a:r>
            <a:endParaRPr/>
          </a:p>
          <a:p>
            <a:pPr indent="-273050" lvl="1" marL="685800" rtl="0" algn="l">
              <a:lnSpc>
                <a:spcPct val="100000"/>
              </a:lnSpc>
              <a:spcBef>
                <a:spcPts val="400"/>
              </a:spcBef>
              <a:spcAft>
                <a:spcPts val="0"/>
              </a:spcAft>
              <a:buSzPts val="1500"/>
              <a:buChar char="■"/>
            </a:pPr>
            <a:r>
              <a:rPr lang="en-US" sz="1200"/>
              <a:t>You perform standard GET, POST, PUT, PATCH, DELETE operations</a:t>
            </a:r>
            <a:endParaRPr/>
          </a:p>
          <a:p>
            <a:pPr indent="-273050" lvl="0" marL="342900" rtl="0" algn="l">
              <a:lnSpc>
                <a:spcPct val="100000"/>
              </a:lnSpc>
              <a:spcBef>
                <a:spcPts val="800"/>
              </a:spcBef>
              <a:spcAft>
                <a:spcPts val="0"/>
              </a:spcAft>
              <a:buSzPts val="1500"/>
              <a:buChar char="■"/>
            </a:pPr>
            <a:r>
              <a:rPr lang="en-US" sz="1300"/>
              <a:t>Yet powerful: powerful operations supported</a:t>
            </a:r>
            <a:endParaRPr/>
          </a:p>
          <a:p>
            <a:pPr indent="-273050" lvl="1" marL="685800" rtl="0" algn="l">
              <a:lnSpc>
                <a:spcPct val="100000"/>
              </a:lnSpc>
              <a:spcBef>
                <a:spcPts val="400"/>
              </a:spcBef>
              <a:spcAft>
                <a:spcPts val="0"/>
              </a:spcAft>
              <a:buSzPts val="1500"/>
              <a:buChar char="■"/>
            </a:pPr>
            <a:r>
              <a:rPr lang="en-US" sz="1200"/>
              <a:t>Geo-queries</a:t>
            </a:r>
            <a:endParaRPr/>
          </a:p>
          <a:p>
            <a:pPr indent="-273050" lvl="1" marL="685800" rtl="0" algn="l">
              <a:lnSpc>
                <a:spcPct val="100000"/>
              </a:lnSpc>
              <a:spcBef>
                <a:spcPts val="400"/>
              </a:spcBef>
              <a:spcAft>
                <a:spcPts val="0"/>
              </a:spcAft>
              <a:buSzPts val="1500"/>
              <a:buChar char="■"/>
            </a:pPr>
            <a:r>
              <a:rPr lang="en-US" sz="1200"/>
              <a:t>Subscription / Notification</a:t>
            </a:r>
            <a:endParaRPr/>
          </a:p>
          <a:p>
            <a:pPr indent="-273050" lvl="1" marL="685800" rtl="0" algn="l">
              <a:lnSpc>
                <a:spcPct val="100000"/>
              </a:lnSpc>
              <a:spcBef>
                <a:spcPts val="400"/>
              </a:spcBef>
              <a:spcAft>
                <a:spcPts val="0"/>
              </a:spcAft>
              <a:buSzPts val="1500"/>
              <a:buChar char="■"/>
            </a:pPr>
            <a:r>
              <a:rPr lang="en-US" sz="1200"/>
              <a:t>Pull/Push styles for gathering data</a:t>
            </a:r>
            <a:endParaRPr/>
          </a:p>
          <a:p>
            <a:pPr indent="-273050" lvl="1" marL="685800" rtl="0" algn="l">
              <a:lnSpc>
                <a:spcPct val="100000"/>
              </a:lnSpc>
              <a:spcBef>
                <a:spcPts val="400"/>
              </a:spcBef>
              <a:spcAft>
                <a:spcPts val="0"/>
              </a:spcAft>
              <a:buSzPts val="1500"/>
              <a:buChar char="■"/>
            </a:pPr>
            <a:r>
              <a:rPr lang="en-US" sz="1200"/>
              <a:t>Multiple data ”renderings” (key value, normalized, GeoJSON)</a:t>
            </a:r>
            <a:endParaRPr/>
          </a:p>
          <a:p>
            <a:pPr indent="-273050" lvl="1" marL="685800" rtl="0" algn="l">
              <a:lnSpc>
                <a:spcPct val="100000"/>
              </a:lnSpc>
              <a:spcBef>
                <a:spcPts val="400"/>
              </a:spcBef>
              <a:spcAft>
                <a:spcPts val="0"/>
              </a:spcAft>
              <a:buSzPts val="1500"/>
              <a:buChar char="■"/>
            </a:pPr>
            <a:r>
              <a:rPr lang="en-US" sz="1200"/>
              <a:t>Temporal operations</a:t>
            </a:r>
            <a:endParaRPr/>
          </a:p>
          <a:p>
            <a:pPr indent="-273050" lvl="1" marL="685800" rtl="0" algn="l">
              <a:lnSpc>
                <a:spcPct val="100000"/>
              </a:lnSpc>
              <a:spcBef>
                <a:spcPts val="400"/>
              </a:spcBef>
              <a:spcAft>
                <a:spcPts val="0"/>
              </a:spcAft>
              <a:buSzPts val="1500"/>
              <a:buChar char="■"/>
            </a:pPr>
            <a:r>
              <a:rPr lang="en-US" sz="1200"/>
              <a:t>Federation mechanisms</a:t>
            </a:r>
            <a:endParaRPr/>
          </a:p>
        </p:txBody>
      </p:sp>
      <p:sp>
        <p:nvSpPr>
          <p:cNvPr id="1050" name="Google Shape;1050;p89"/>
          <p:cNvSpPr txBox="1"/>
          <p:nvPr>
            <p:ph idx="12" type="sldNum"/>
          </p:nvPr>
        </p:nvSpPr>
        <p:spPr>
          <a:xfrm>
            <a:off x="4055340" y="6492879"/>
            <a:ext cx="1033200" cy="3652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1051" name="Google Shape;1051;p89"/>
          <p:cNvSpPr txBox="1"/>
          <p:nvPr/>
        </p:nvSpPr>
        <p:spPr>
          <a:xfrm>
            <a:off x="3336749" y="4756259"/>
            <a:ext cx="1612200" cy="104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12E67"/>
                </a:solidFill>
                <a:latin typeface="Arial"/>
                <a:ea typeface="Arial"/>
                <a:cs typeface="Arial"/>
                <a:sym typeface="Arial"/>
              </a:rPr>
              <a:t>Smart Home</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address</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installed PV </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energy consumption</a:t>
            </a:r>
            <a:endParaRPr b="0" i="0" sz="1000" u="none" cap="none" strike="noStrike">
              <a:solidFill>
                <a:srgbClr val="000000"/>
              </a:solidFill>
              <a:latin typeface="Arial"/>
              <a:ea typeface="Arial"/>
              <a:cs typeface="Arial"/>
              <a:sym typeface="Arial"/>
            </a:endParaRPr>
          </a:p>
        </p:txBody>
      </p:sp>
      <p:grpSp>
        <p:nvGrpSpPr>
          <p:cNvPr id="1052" name="Google Shape;1052;p89"/>
          <p:cNvGrpSpPr/>
          <p:nvPr/>
        </p:nvGrpSpPr>
        <p:grpSpPr>
          <a:xfrm>
            <a:off x="122063" y="1366280"/>
            <a:ext cx="4271932" cy="4604335"/>
            <a:chOff x="161999" y="1656212"/>
            <a:chExt cx="5697429" cy="4604950"/>
          </a:xfrm>
        </p:grpSpPr>
        <p:sp>
          <p:nvSpPr>
            <p:cNvPr id="1053" name="Google Shape;1053;p89"/>
            <p:cNvSpPr txBox="1"/>
            <p:nvPr/>
          </p:nvSpPr>
          <p:spPr>
            <a:xfrm>
              <a:off x="1942081" y="5214762"/>
              <a:ext cx="1713900" cy="104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12E67"/>
                  </a:solidFill>
                  <a:latin typeface="Arial"/>
                  <a:ea typeface="Arial"/>
                  <a:cs typeface="Arial"/>
                  <a:sym typeface="Arial"/>
                </a:rPr>
                <a:t>Wind Plant</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Active Power</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Reactive Power</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Frequency</a:t>
              </a:r>
              <a:endParaRPr b="0" i="0" sz="1000" u="none" cap="none" strike="noStrike">
                <a:solidFill>
                  <a:srgbClr val="000000"/>
                </a:solidFill>
                <a:latin typeface="Arial"/>
                <a:ea typeface="Arial"/>
                <a:cs typeface="Arial"/>
                <a:sym typeface="Arial"/>
              </a:endParaRPr>
            </a:p>
          </p:txBody>
        </p:sp>
        <p:grpSp>
          <p:nvGrpSpPr>
            <p:cNvPr id="1054" name="Google Shape;1054;p89"/>
            <p:cNvGrpSpPr/>
            <p:nvPr/>
          </p:nvGrpSpPr>
          <p:grpSpPr>
            <a:xfrm>
              <a:off x="1392750" y="1656212"/>
              <a:ext cx="3275945" cy="436713"/>
              <a:chOff x="3086099" y="3119113"/>
              <a:chExt cx="3276600" cy="436800"/>
            </a:xfrm>
          </p:grpSpPr>
          <p:sp>
            <p:nvSpPr>
              <p:cNvPr id="1055" name="Google Shape;1055;p89"/>
              <p:cNvSpPr/>
              <p:nvPr/>
            </p:nvSpPr>
            <p:spPr>
              <a:xfrm flipH="1">
                <a:off x="3086099" y="3119113"/>
                <a:ext cx="3276600" cy="436800"/>
              </a:xfrm>
              <a:prstGeom prst="rect">
                <a:avLst/>
              </a:prstGeom>
              <a:solidFill>
                <a:srgbClr val="F1EEF5"/>
              </a:solidFill>
              <a:ln cap="flat" cmpd="sng" w="9525">
                <a:solidFill>
                  <a:srgbClr val="F5913F"/>
                </a:solidFill>
                <a:prstDash val="solid"/>
                <a:round/>
                <a:headEnd len="sm" w="sm" type="none"/>
                <a:tailEnd len="sm" w="sm" type="none"/>
              </a:ln>
              <a:effectLst>
                <a:outerShdw blurRad="40000" rotWithShape="0" dir="5400000" dist="20000">
                  <a:srgbClr val="000000">
                    <a:alpha val="3647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chemeClr val="dk1"/>
                  </a:solidFill>
                  <a:latin typeface="Arial"/>
                  <a:ea typeface="Arial"/>
                  <a:cs typeface="Arial"/>
                  <a:sym typeface="Arial"/>
                </a:endParaRPr>
              </a:p>
            </p:txBody>
          </p:sp>
          <p:sp>
            <p:nvSpPr>
              <p:cNvPr id="1056" name="Google Shape;1056;p89"/>
              <p:cNvSpPr txBox="1"/>
              <p:nvPr/>
            </p:nvSpPr>
            <p:spPr>
              <a:xfrm>
                <a:off x="3195958" y="3168279"/>
                <a:ext cx="3057000" cy="3387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Application/Service</a:t>
                </a:r>
                <a:endParaRPr b="1" i="0" sz="1200" u="none" cap="none" strike="noStrike">
                  <a:solidFill>
                    <a:schemeClr val="dk1"/>
                  </a:solidFill>
                  <a:latin typeface="Arial"/>
                  <a:ea typeface="Arial"/>
                  <a:cs typeface="Arial"/>
                  <a:sym typeface="Arial"/>
                </a:endParaRPr>
              </a:p>
            </p:txBody>
          </p:sp>
        </p:grpSp>
        <p:sp>
          <p:nvSpPr>
            <p:cNvPr id="1057" name="Google Shape;1057;p89"/>
            <p:cNvSpPr txBox="1"/>
            <p:nvPr/>
          </p:nvSpPr>
          <p:spPr>
            <a:xfrm>
              <a:off x="3174128" y="2229087"/>
              <a:ext cx="2685300" cy="6462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12E67"/>
                  </a:solidFill>
                  <a:latin typeface="Arial"/>
                  <a:ea typeface="Arial"/>
                  <a:cs typeface="Arial"/>
                  <a:sym typeface="Arial"/>
                </a:rPr>
                <a:t>FIWARE NGSI API</a:t>
              </a:r>
              <a:br>
                <a:rPr b="0" i="0" lang="en-US" sz="1300" u="none" cap="none" strike="noStrike">
                  <a:solidFill>
                    <a:srgbClr val="012E67"/>
                  </a:solidFill>
                  <a:latin typeface="Arial"/>
                  <a:ea typeface="Arial"/>
                  <a:cs typeface="Arial"/>
                  <a:sym typeface="Arial"/>
                </a:rPr>
              </a:br>
              <a:r>
                <a:rPr b="0" i="0" lang="en-US" sz="1300" u="none" cap="none" strike="noStrike">
                  <a:solidFill>
                    <a:srgbClr val="012E67"/>
                  </a:solidFill>
                  <a:latin typeface="Arial"/>
                  <a:ea typeface="Arial"/>
                  <a:cs typeface="Arial"/>
                  <a:sym typeface="Arial"/>
                </a:rPr>
                <a:t>(NGSIv2 → NGSI-LD)</a:t>
              </a:r>
              <a:endParaRPr b="0" i="0" sz="1300" u="none" cap="none" strike="noStrike">
                <a:solidFill>
                  <a:srgbClr val="012E67"/>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12E67"/>
                </a:solidFill>
                <a:latin typeface="Arial"/>
                <a:ea typeface="Arial"/>
                <a:cs typeface="Arial"/>
                <a:sym typeface="Arial"/>
              </a:endParaRPr>
            </a:p>
          </p:txBody>
        </p:sp>
        <p:grpSp>
          <p:nvGrpSpPr>
            <p:cNvPr id="1058" name="Google Shape;1058;p89"/>
            <p:cNvGrpSpPr/>
            <p:nvPr/>
          </p:nvGrpSpPr>
          <p:grpSpPr>
            <a:xfrm>
              <a:off x="2787993" y="2213019"/>
              <a:ext cx="485603" cy="976262"/>
              <a:chOff x="4330016" y="3327181"/>
              <a:chExt cx="485700" cy="885900"/>
            </a:xfrm>
          </p:grpSpPr>
          <p:cxnSp>
            <p:nvCxnSpPr>
              <p:cNvPr id="1059" name="Google Shape;1059;p89"/>
              <p:cNvCxnSpPr/>
              <p:nvPr/>
            </p:nvCxnSpPr>
            <p:spPr>
              <a:xfrm>
                <a:off x="4569343" y="3327181"/>
                <a:ext cx="3600" cy="885900"/>
              </a:xfrm>
              <a:prstGeom prst="straightConnector1">
                <a:avLst/>
              </a:prstGeom>
              <a:solidFill>
                <a:schemeClr val="accent1"/>
              </a:solidFill>
              <a:ln cap="flat" cmpd="sng" w="38100">
                <a:solidFill>
                  <a:srgbClr val="366092"/>
                </a:solidFill>
                <a:prstDash val="solid"/>
                <a:round/>
                <a:headEnd len="sm" w="sm" type="none"/>
                <a:tailEnd len="med" w="med" type="triangle"/>
              </a:ln>
            </p:spPr>
          </p:cxnSp>
          <p:cxnSp>
            <p:nvCxnSpPr>
              <p:cNvPr id="1060" name="Google Shape;1060;p89"/>
              <p:cNvCxnSpPr/>
              <p:nvPr/>
            </p:nvCxnSpPr>
            <p:spPr>
              <a:xfrm>
                <a:off x="4330016" y="3571212"/>
                <a:ext cx="485700" cy="2700"/>
              </a:xfrm>
              <a:prstGeom prst="straightConnector1">
                <a:avLst/>
              </a:prstGeom>
              <a:solidFill>
                <a:schemeClr val="accent1"/>
              </a:solidFill>
              <a:ln cap="flat" cmpd="sng" w="57150">
                <a:solidFill>
                  <a:srgbClr val="366092"/>
                </a:solidFill>
                <a:prstDash val="solid"/>
                <a:round/>
                <a:headEnd len="sm" w="sm" type="none"/>
                <a:tailEnd len="sm" w="sm" type="none"/>
              </a:ln>
            </p:spPr>
          </p:cxnSp>
        </p:grpSp>
        <p:cxnSp>
          <p:nvCxnSpPr>
            <p:cNvPr id="1061" name="Google Shape;1061;p89"/>
            <p:cNvCxnSpPr/>
            <p:nvPr/>
          </p:nvCxnSpPr>
          <p:spPr>
            <a:xfrm flipH="1">
              <a:off x="1599619" y="3934428"/>
              <a:ext cx="471300" cy="1638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470"/>
                </a:srgbClr>
              </a:outerShdw>
            </a:effectLst>
          </p:spPr>
        </p:cxnSp>
        <p:cxnSp>
          <p:nvCxnSpPr>
            <p:cNvPr id="1062" name="Google Shape;1062;p89"/>
            <p:cNvCxnSpPr/>
            <p:nvPr/>
          </p:nvCxnSpPr>
          <p:spPr>
            <a:xfrm>
              <a:off x="3027397" y="4098095"/>
              <a:ext cx="0" cy="3159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470"/>
                </a:srgbClr>
              </a:outerShdw>
            </a:effectLst>
          </p:spPr>
        </p:cxnSp>
        <p:cxnSp>
          <p:nvCxnSpPr>
            <p:cNvPr id="1063" name="Google Shape;1063;p89"/>
            <p:cNvCxnSpPr/>
            <p:nvPr/>
          </p:nvCxnSpPr>
          <p:spPr>
            <a:xfrm>
              <a:off x="3927088" y="3934523"/>
              <a:ext cx="534900" cy="243600"/>
            </a:xfrm>
            <a:prstGeom prst="straightConnector1">
              <a:avLst/>
            </a:prstGeom>
            <a:noFill/>
            <a:ln cap="flat" cmpd="sng" w="25400">
              <a:solidFill>
                <a:schemeClr val="accent1"/>
              </a:solidFill>
              <a:prstDash val="dot"/>
              <a:round/>
              <a:headEnd len="sm" w="sm" type="none"/>
              <a:tailEnd len="sm" w="sm" type="none"/>
            </a:ln>
            <a:effectLst>
              <a:outerShdw blurRad="40000" rotWithShape="0" dir="5400000" dist="20000">
                <a:srgbClr val="000000">
                  <a:alpha val="36470"/>
                </a:srgbClr>
              </a:outerShdw>
            </a:effectLst>
          </p:spPr>
        </p:cxnSp>
        <p:grpSp>
          <p:nvGrpSpPr>
            <p:cNvPr id="1064" name="Google Shape;1064;p89"/>
            <p:cNvGrpSpPr/>
            <p:nvPr/>
          </p:nvGrpSpPr>
          <p:grpSpPr>
            <a:xfrm>
              <a:off x="2005872" y="3288147"/>
              <a:ext cx="2049900" cy="851400"/>
              <a:chOff x="1517720" y="3450706"/>
              <a:chExt cx="2049900" cy="851400"/>
            </a:xfrm>
          </p:grpSpPr>
          <p:sp>
            <p:nvSpPr>
              <p:cNvPr id="1065" name="Google Shape;1065;p89"/>
              <p:cNvSpPr/>
              <p:nvPr/>
            </p:nvSpPr>
            <p:spPr>
              <a:xfrm>
                <a:off x="1517720" y="3450706"/>
                <a:ext cx="2049900" cy="851400"/>
              </a:xfrm>
              <a:prstGeom prst="roundRect">
                <a:avLst>
                  <a:gd fmla="val 16667" name="adj"/>
                </a:avLst>
              </a:prstGeom>
              <a:solidFill>
                <a:srgbClr val="002E67"/>
              </a:solidFill>
              <a:ln cap="flat" cmpd="sng" w="9525">
                <a:solidFill>
                  <a:srgbClr val="4A7DBA"/>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34250" lIns="68550" spcFirstLastPara="1" rIns="68550" wrap="square" tIns="34250">
                <a:noAutofit/>
              </a:bodyPr>
              <a:lstStyle/>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1066" name="Google Shape;1066;p89"/>
              <p:cNvSpPr/>
              <p:nvPr/>
            </p:nvSpPr>
            <p:spPr>
              <a:xfrm>
                <a:off x="1582766" y="3492274"/>
                <a:ext cx="1920000" cy="768300"/>
              </a:xfrm>
              <a:prstGeom prst="rect">
                <a:avLst/>
              </a:prstGeom>
              <a:noFill/>
              <a:ln>
                <a:noFill/>
              </a:ln>
              <a:effectLst>
                <a:outerShdw blurRad="40000" rotWithShape="0" dir="5400000" dist="23000">
                  <a:srgbClr val="000000">
                    <a:alpha val="34117"/>
                  </a:srgbClr>
                </a:outerShdw>
              </a:effectLst>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Context Broker</a:t>
                </a:r>
                <a:endParaRPr b="0" i="0" sz="1000" u="none" cap="none" strike="noStrike">
                  <a:solidFill>
                    <a:srgbClr val="000000"/>
                  </a:solidFill>
                  <a:latin typeface="Arial"/>
                  <a:ea typeface="Arial"/>
                  <a:cs typeface="Arial"/>
                  <a:sym typeface="Arial"/>
                </a:endParaRPr>
              </a:p>
            </p:txBody>
          </p:sp>
        </p:grpSp>
        <p:sp>
          <p:nvSpPr>
            <p:cNvPr id="1067" name="Google Shape;1067;p89"/>
            <p:cNvSpPr txBox="1"/>
            <p:nvPr/>
          </p:nvSpPr>
          <p:spPr>
            <a:xfrm>
              <a:off x="161999" y="4777156"/>
              <a:ext cx="1507200" cy="1046400"/>
            </a:xfrm>
            <a:prstGeom prst="rect">
              <a:avLst/>
            </a:prstGeom>
            <a:no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12E67"/>
                  </a:solidFill>
                  <a:latin typeface="Arial"/>
                  <a:ea typeface="Arial"/>
                  <a:cs typeface="Arial"/>
                  <a:sym typeface="Arial"/>
                </a:rPr>
                <a:t>Wind Turbine</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location</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power</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wind speed</a:t>
              </a:r>
              <a:endParaRPr b="0" i="0" sz="1000" u="none" cap="none" strike="noStrike">
                <a:solidFill>
                  <a:srgbClr val="000000"/>
                </a:solidFill>
                <a:latin typeface="Arial"/>
                <a:ea typeface="Arial"/>
                <a:cs typeface="Arial"/>
                <a:sym typeface="Arial"/>
              </a:endParaRPr>
            </a:p>
            <a:p>
              <a:pPr indent="-127000" lvl="0" marL="127000" marR="0" rtl="0" algn="l">
                <a:lnSpc>
                  <a:spcPct val="100000"/>
                </a:lnSpc>
                <a:spcBef>
                  <a:spcPts val="0"/>
                </a:spcBef>
                <a:spcAft>
                  <a:spcPts val="0"/>
                </a:spcAft>
                <a:buClr>
                  <a:srgbClr val="012E67"/>
                </a:buClr>
                <a:buSzPts val="900"/>
                <a:buFont typeface="Arial"/>
                <a:buChar char="•"/>
              </a:pPr>
              <a:r>
                <a:rPr b="1" i="0" lang="en-US" sz="900" u="none" cap="none" strike="noStrike">
                  <a:solidFill>
                    <a:srgbClr val="012E67"/>
                  </a:solidFill>
                  <a:latin typeface="Arial"/>
                  <a:ea typeface="Arial"/>
                  <a:cs typeface="Arial"/>
                  <a:sym typeface="Arial"/>
                </a:rPr>
                <a:t>pitch angle</a:t>
              </a:r>
              <a:endParaRPr b="0" i="0" sz="1000" u="none" cap="none" strike="noStrike">
                <a:solidFill>
                  <a:srgbClr val="000000"/>
                </a:solidFill>
                <a:latin typeface="Arial"/>
                <a:ea typeface="Arial"/>
                <a:cs typeface="Arial"/>
                <a:sym typeface="Arial"/>
              </a:endParaRPr>
            </a:p>
          </p:txBody>
        </p:sp>
        <p:pic>
          <p:nvPicPr>
            <p:cNvPr id="1068" name="Google Shape;1068;p89"/>
            <p:cNvPicPr preferRelativeResize="0"/>
            <p:nvPr/>
          </p:nvPicPr>
          <p:blipFill rotWithShape="1">
            <a:blip r:embed="rId3">
              <a:alphaModFix/>
            </a:blip>
            <a:srcRect b="0" l="0" r="0" t="0"/>
            <a:stretch/>
          </p:blipFill>
          <p:spPr>
            <a:xfrm>
              <a:off x="4461989" y="3927864"/>
              <a:ext cx="1321500" cy="766800"/>
            </a:xfrm>
            <a:prstGeom prst="rect">
              <a:avLst/>
            </a:prstGeom>
            <a:noFill/>
            <a:ln>
              <a:noFill/>
            </a:ln>
          </p:spPr>
        </p:pic>
        <p:pic>
          <p:nvPicPr>
            <p:cNvPr id="1069" name="Google Shape;1069;p89"/>
            <p:cNvPicPr preferRelativeResize="0"/>
            <p:nvPr/>
          </p:nvPicPr>
          <p:blipFill rotWithShape="1">
            <a:blip r:embed="rId4">
              <a:alphaModFix/>
            </a:blip>
            <a:srcRect b="0" l="0" r="0" t="0"/>
            <a:stretch/>
          </p:blipFill>
          <p:spPr>
            <a:xfrm>
              <a:off x="2429402" y="4406884"/>
              <a:ext cx="1578048" cy="758307"/>
            </a:xfrm>
            <a:prstGeom prst="rect">
              <a:avLst/>
            </a:prstGeom>
            <a:noFill/>
            <a:ln>
              <a:noFill/>
            </a:ln>
          </p:spPr>
        </p:pic>
        <p:pic>
          <p:nvPicPr>
            <p:cNvPr id="1070" name="Google Shape;1070;p89"/>
            <p:cNvPicPr preferRelativeResize="0"/>
            <p:nvPr/>
          </p:nvPicPr>
          <p:blipFill rotWithShape="1">
            <a:blip r:embed="rId5">
              <a:alphaModFix/>
            </a:blip>
            <a:srcRect b="0" l="0" r="0" t="0"/>
            <a:stretch/>
          </p:blipFill>
          <p:spPr>
            <a:xfrm>
              <a:off x="619659" y="3805089"/>
              <a:ext cx="919644" cy="903746"/>
            </a:xfrm>
            <a:prstGeom prst="rect">
              <a:avLst/>
            </a:prstGeom>
            <a:noFill/>
            <a:ln>
              <a:noFill/>
            </a:ln>
          </p:spPr>
        </p:pic>
      </p:grpSp>
      <p:pic>
        <p:nvPicPr>
          <p:cNvPr descr="https://lh3.googleusercontent.com/isA65x6WC3pz88tybVnVk0D5Rne0B7OXGZiG2mkL73CidfrSakfuzUa7xUFGt2NhhbqQtW9BoUHZr_B8IE5lz5LJXFSZDXd1EvjmESAUXToS1-MgUo9ffbH45RUtZFYiDKRY9TxX" id="1071" name="Google Shape;1071;p89"/>
          <p:cNvPicPr preferRelativeResize="0"/>
          <p:nvPr/>
        </p:nvPicPr>
        <p:blipFill rotWithShape="1">
          <a:blip r:embed="rId6">
            <a:alphaModFix/>
          </a:blip>
          <a:srcRect b="0" l="0" r="0" t="0"/>
          <a:stretch/>
        </p:blipFill>
        <p:spPr>
          <a:xfrm>
            <a:off x="0" y="5417925"/>
            <a:ext cx="1440159" cy="14401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pic>
        <p:nvPicPr>
          <p:cNvPr id="1077" name="Google Shape;1077;p90"/>
          <p:cNvPicPr preferRelativeResize="0"/>
          <p:nvPr/>
        </p:nvPicPr>
        <p:blipFill rotWithShape="1">
          <a:blip r:embed="rId3">
            <a:alphaModFix/>
          </a:blip>
          <a:srcRect b="0" l="0" r="0" t="0"/>
          <a:stretch/>
        </p:blipFill>
        <p:spPr>
          <a:xfrm>
            <a:off x="3759950" y="1106601"/>
            <a:ext cx="4628620" cy="3078896"/>
          </a:xfrm>
          <a:prstGeom prst="rect">
            <a:avLst/>
          </a:prstGeom>
          <a:noFill/>
          <a:ln cap="flat" cmpd="sng" w="9525">
            <a:solidFill>
              <a:srgbClr val="6FA8DC"/>
            </a:solidFill>
            <a:prstDash val="solid"/>
            <a:round/>
            <a:headEnd len="sm" w="sm" type="none"/>
            <a:tailEnd len="sm" w="sm" type="none"/>
          </a:ln>
        </p:spPr>
      </p:pic>
      <p:pic>
        <p:nvPicPr>
          <p:cNvPr id="1078" name="Google Shape;1078;p90"/>
          <p:cNvPicPr preferRelativeResize="0"/>
          <p:nvPr/>
        </p:nvPicPr>
        <p:blipFill rotWithShape="1">
          <a:blip r:embed="rId4">
            <a:alphaModFix/>
          </a:blip>
          <a:srcRect b="0" l="0" r="0" t="0"/>
          <a:stretch/>
        </p:blipFill>
        <p:spPr>
          <a:xfrm>
            <a:off x="4473787" y="2308900"/>
            <a:ext cx="4439179" cy="2925317"/>
          </a:xfrm>
          <a:prstGeom prst="rect">
            <a:avLst/>
          </a:prstGeom>
          <a:noFill/>
          <a:ln cap="flat" cmpd="sng" w="9525">
            <a:solidFill>
              <a:srgbClr val="6FA8DC"/>
            </a:solidFill>
            <a:prstDash val="solid"/>
            <a:round/>
            <a:headEnd len="sm" w="sm" type="none"/>
            <a:tailEnd len="sm" w="sm" type="none"/>
          </a:ln>
        </p:spPr>
      </p:pic>
      <p:sp>
        <p:nvSpPr>
          <p:cNvPr id="1079" name="Google Shape;1079;p90"/>
          <p:cNvSpPr txBox="1"/>
          <p:nvPr/>
        </p:nvSpPr>
        <p:spPr>
          <a:xfrm>
            <a:off x="4335271" y="1106597"/>
            <a:ext cx="3518400" cy="369200"/>
          </a:xfrm>
          <a:prstGeom prst="rect">
            <a:avLst/>
          </a:prstGeom>
          <a:solidFill>
            <a:srgbClr val="FFFF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sng" cap="none" strike="noStrike">
                <a:solidFill>
                  <a:schemeClr val="dk1"/>
                </a:solidFill>
                <a:latin typeface="Arial"/>
                <a:ea typeface="Arial"/>
                <a:cs typeface="Arial"/>
                <a:sym typeface="Arial"/>
                <a:hlinkClick r:id="rId5">
                  <a:extLst>
                    <a:ext uri="{A12FA001-AC4F-418D-AE19-62706E023703}">
                      <ahyp:hlinkClr val="tx"/>
                    </a:ext>
                  </a:extLst>
                </a:hlinkClick>
              </a:rPr>
              <a:t>https://github.com/smart-data-models</a:t>
            </a:r>
            <a:endParaRPr b="1" i="0" sz="1300" u="none" cap="none" strike="noStrike">
              <a:solidFill>
                <a:schemeClr val="dk1"/>
              </a:solidFill>
              <a:latin typeface="Arial"/>
              <a:ea typeface="Arial"/>
              <a:cs typeface="Arial"/>
              <a:sym typeface="Arial"/>
            </a:endParaRPr>
          </a:p>
        </p:txBody>
      </p:sp>
      <p:sp>
        <p:nvSpPr>
          <p:cNvPr id="1080" name="Google Shape;1080;p90"/>
          <p:cNvSpPr txBox="1"/>
          <p:nvPr>
            <p:ph type="title"/>
          </p:nvPr>
        </p:nvSpPr>
        <p:spPr>
          <a:xfrm>
            <a:off x="359054" y="360000"/>
            <a:ext cx="8099100" cy="1006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4"/>
              </a:buClr>
              <a:buSzPts val="1000"/>
              <a:buFont typeface="Arial"/>
              <a:buNone/>
            </a:pPr>
            <a:r>
              <a:rPr lang="en-US"/>
              <a:t>Smart Data Models</a:t>
            </a:r>
            <a:endParaRPr/>
          </a:p>
        </p:txBody>
      </p:sp>
      <p:sp>
        <p:nvSpPr>
          <p:cNvPr id="1081" name="Google Shape;1081;p90"/>
          <p:cNvSpPr txBox="1"/>
          <p:nvPr>
            <p:ph idx="1" type="body"/>
          </p:nvPr>
        </p:nvSpPr>
        <p:spPr>
          <a:xfrm>
            <a:off x="359054" y="1106600"/>
            <a:ext cx="3244800" cy="5314400"/>
          </a:xfrm>
          <a:prstGeom prst="rect">
            <a:avLst/>
          </a:prstGeom>
          <a:noFill/>
          <a:ln>
            <a:noFill/>
          </a:ln>
        </p:spPr>
        <p:txBody>
          <a:bodyPr anchorCtr="0" anchor="t" bIns="34275" lIns="68575" spcFirstLastPara="1" rIns="68575" wrap="square" tIns="34275">
            <a:noAutofit/>
          </a:bodyPr>
          <a:lstStyle/>
          <a:p>
            <a:pPr indent="-241300" lvl="0" marL="241300" rtl="0" algn="l">
              <a:lnSpc>
                <a:spcPct val="100000"/>
              </a:lnSpc>
              <a:spcBef>
                <a:spcPts val="0"/>
              </a:spcBef>
              <a:spcAft>
                <a:spcPts val="0"/>
              </a:spcAft>
              <a:buSzPts val="1500"/>
              <a:buChar char="■"/>
            </a:pPr>
            <a:r>
              <a:rPr lang="en-US" sz="1300"/>
              <a:t>FIWARE Foundation is collaborating with relevant organizations towards definition of common data models for multiple application domains</a:t>
            </a:r>
            <a:endParaRPr/>
          </a:p>
          <a:p>
            <a:pPr indent="-247650" lvl="1" marL="647700" rtl="0" algn="l">
              <a:lnSpc>
                <a:spcPct val="100000"/>
              </a:lnSpc>
              <a:spcBef>
                <a:spcPts val="400"/>
              </a:spcBef>
              <a:spcAft>
                <a:spcPts val="0"/>
              </a:spcAft>
              <a:buSzPts val="1500"/>
              <a:buChar char="■"/>
            </a:pPr>
            <a:r>
              <a:rPr lang="en-US" sz="1200"/>
              <a:t>Smart Cities</a:t>
            </a:r>
            <a:endParaRPr/>
          </a:p>
          <a:p>
            <a:pPr indent="-247650" lvl="1" marL="647700" rtl="0" algn="l">
              <a:lnSpc>
                <a:spcPct val="100000"/>
              </a:lnSpc>
              <a:spcBef>
                <a:spcPts val="400"/>
              </a:spcBef>
              <a:spcAft>
                <a:spcPts val="0"/>
              </a:spcAft>
              <a:buSzPts val="1500"/>
              <a:buChar char="■"/>
            </a:pPr>
            <a:r>
              <a:rPr lang="en-US" sz="1200"/>
              <a:t>Smart Health</a:t>
            </a:r>
            <a:endParaRPr/>
          </a:p>
          <a:p>
            <a:pPr indent="-247650" lvl="1" marL="647700" rtl="0" algn="l">
              <a:lnSpc>
                <a:spcPct val="100000"/>
              </a:lnSpc>
              <a:spcBef>
                <a:spcPts val="400"/>
              </a:spcBef>
              <a:spcAft>
                <a:spcPts val="0"/>
              </a:spcAft>
              <a:buSzPts val="1500"/>
              <a:buChar char="■"/>
            </a:pPr>
            <a:r>
              <a:rPr lang="en-US" sz="1200"/>
              <a:t>Smart Energy</a:t>
            </a:r>
            <a:endParaRPr/>
          </a:p>
          <a:p>
            <a:pPr indent="-247650" lvl="1" marL="647700" rtl="0" algn="l">
              <a:lnSpc>
                <a:spcPct val="100000"/>
              </a:lnSpc>
              <a:spcBef>
                <a:spcPts val="400"/>
              </a:spcBef>
              <a:spcAft>
                <a:spcPts val="0"/>
              </a:spcAft>
              <a:buSzPts val="1500"/>
              <a:buChar char="■"/>
            </a:pPr>
            <a:r>
              <a:rPr lang="en-US" sz="1200"/>
              <a:t>Smart Environment</a:t>
            </a:r>
            <a:endParaRPr/>
          </a:p>
          <a:p>
            <a:pPr indent="-247650" lvl="1" marL="647700" rtl="0" algn="l">
              <a:lnSpc>
                <a:spcPct val="100000"/>
              </a:lnSpc>
              <a:spcBef>
                <a:spcPts val="400"/>
              </a:spcBef>
              <a:spcAft>
                <a:spcPts val="0"/>
              </a:spcAft>
              <a:buSzPts val="1500"/>
              <a:buChar char="■"/>
            </a:pPr>
            <a:r>
              <a:rPr lang="en-US" sz="1200"/>
              <a:t>Smart Manufacturing</a:t>
            </a:r>
            <a:endParaRPr/>
          </a:p>
          <a:p>
            <a:pPr indent="-247650" lvl="1" marL="647700" rtl="0" algn="l">
              <a:lnSpc>
                <a:spcPct val="100000"/>
              </a:lnSpc>
              <a:spcBef>
                <a:spcPts val="400"/>
              </a:spcBef>
              <a:spcAft>
                <a:spcPts val="0"/>
              </a:spcAft>
              <a:buSzPts val="1500"/>
              <a:buChar char="■"/>
            </a:pPr>
            <a:r>
              <a:rPr lang="en-US" sz="1200"/>
              <a:t>…</a:t>
            </a:r>
            <a:endParaRPr/>
          </a:p>
          <a:p>
            <a:pPr indent="-241300" lvl="0" marL="241300" rtl="0" algn="l">
              <a:lnSpc>
                <a:spcPct val="100000"/>
              </a:lnSpc>
              <a:spcBef>
                <a:spcPts val="400"/>
              </a:spcBef>
              <a:spcAft>
                <a:spcPts val="0"/>
              </a:spcAft>
              <a:buSzPts val="1500"/>
              <a:buChar char="■"/>
            </a:pPr>
            <a:r>
              <a:rPr lang="en-US" sz="1300"/>
              <a:t>Defined data models rely on well-established ”de-facto” standards (schema.org, SAREF, IEC CIM in Energy, UNE 178503 for Tourism, …)</a:t>
            </a:r>
            <a:endParaRPr/>
          </a:p>
          <a:p>
            <a:pPr indent="-241300" lvl="0" marL="241300" rtl="0" algn="l">
              <a:lnSpc>
                <a:spcPct val="100000"/>
              </a:lnSpc>
              <a:spcBef>
                <a:spcPts val="400"/>
              </a:spcBef>
              <a:spcAft>
                <a:spcPts val="0"/>
              </a:spcAft>
              <a:buSzPts val="1500"/>
              <a:buChar char="■"/>
            </a:pPr>
            <a:r>
              <a:rPr lang="en-US" sz="1300"/>
              <a:t>Provides JSON/JSON-LD Mappings compatible with NGSIv2/NGSI-LD also useful for other RESTful APIs</a:t>
            </a:r>
            <a:endParaRPr/>
          </a:p>
        </p:txBody>
      </p:sp>
      <p:sp>
        <p:nvSpPr>
          <p:cNvPr id="1082" name="Google Shape;1082;p90"/>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cxnSp>
        <p:nvCxnSpPr>
          <p:cNvPr id="1083" name="Google Shape;1083;p90"/>
          <p:cNvCxnSpPr/>
          <p:nvPr/>
        </p:nvCxnSpPr>
        <p:spPr>
          <a:xfrm flipH="1" rot="10800000">
            <a:off x="5532426" y="4648995"/>
            <a:ext cx="630000" cy="558400"/>
          </a:xfrm>
          <a:prstGeom prst="straightConnector1">
            <a:avLst/>
          </a:prstGeom>
          <a:noFill/>
          <a:ln cap="flat" cmpd="sng" w="25400">
            <a:solidFill>
              <a:srgbClr val="FF0000"/>
            </a:solidFill>
            <a:prstDash val="solid"/>
            <a:round/>
            <a:headEnd len="sm" w="sm" type="none"/>
            <a:tailEnd len="med" w="med" type="triangle"/>
          </a:ln>
          <a:effectLst>
            <a:outerShdw blurRad="40000" rotWithShape="0" dir="5400000" dist="20000">
              <a:srgbClr val="000000">
                <a:alpha val="34117"/>
              </a:srgbClr>
            </a:outerShdw>
          </a:effectLst>
        </p:spPr>
      </p:cxnSp>
      <p:grpSp>
        <p:nvGrpSpPr>
          <p:cNvPr id="1084" name="Google Shape;1084;p90"/>
          <p:cNvGrpSpPr/>
          <p:nvPr/>
        </p:nvGrpSpPr>
        <p:grpSpPr>
          <a:xfrm>
            <a:off x="6189067" y="1486505"/>
            <a:ext cx="2796616" cy="4028161"/>
            <a:chOff x="1428750" y="1524000"/>
            <a:chExt cx="4667250" cy="6680200"/>
          </a:xfrm>
        </p:grpSpPr>
        <p:pic>
          <p:nvPicPr>
            <p:cNvPr id="1085" name="Google Shape;1085;p90"/>
            <p:cNvPicPr preferRelativeResize="0"/>
            <p:nvPr/>
          </p:nvPicPr>
          <p:blipFill rotWithShape="1">
            <a:blip r:embed="rId6">
              <a:alphaModFix/>
            </a:blip>
            <a:srcRect b="0" l="0" r="0" t="0"/>
            <a:stretch/>
          </p:blipFill>
          <p:spPr>
            <a:xfrm>
              <a:off x="1428750" y="1524000"/>
              <a:ext cx="4667250" cy="1905000"/>
            </a:xfrm>
            <a:prstGeom prst="rect">
              <a:avLst/>
            </a:prstGeom>
            <a:noFill/>
            <a:ln cap="flat" cmpd="sng" w="9525">
              <a:solidFill>
                <a:srgbClr val="6FA8DC"/>
              </a:solidFill>
              <a:prstDash val="solid"/>
              <a:round/>
              <a:headEnd len="sm" w="sm" type="none"/>
              <a:tailEnd len="sm" w="sm" type="none"/>
            </a:ln>
          </p:spPr>
        </p:pic>
        <p:pic>
          <p:nvPicPr>
            <p:cNvPr id="1086" name="Google Shape;1086;p90"/>
            <p:cNvPicPr preferRelativeResize="0"/>
            <p:nvPr/>
          </p:nvPicPr>
          <p:blipFill rotWithShape="1">
            <a:blip r:embed="rId7">
              <a:alphaModFix/>
            </a:blip>
            <a:srcRect b="0" l="0" r="0" t="0"/>
            <a:stretch/>
          </p:blipFill>
          <p:spPr>
            <a:xfrm>
              <a:off x="1428750" y="3429000"/>
              <a:ext cx="4667250" cy="4775200"/>
            </a:xfrm>
            <a:prstGeom prst="rect">
              <a:avLst/>
            </a:prstGeom>
            <a:noFill/>
            <a:ln cap="flat" cmpd="sng" w="9525">
              <a:solidFill>
                <a:srgbClr val="6FA8DC"/>
              </a:solidFill>
              <a:prstDash val="solid"/>
              <a:round/>
              <a:headEnd len="sm" w="sm" type="none"/>
              <a:tailEnd len="sm" w="sm" type="none"/>
            </a:ln>
          </p:spPr>
        </p:pic>
      </p:grpSp>
      <p:cxnSp>
        <p:nvCxnSpPr>
          <p:cNvPr id="1087" name="Google Shape;1087;p90"/>
          <p:cNvCxnSpPr>
            <a:endCxn id="1088" idx="1"/>
          </p:cNvCxnSpPr>
          <p:nvPr/>
        </p:nvCxnSpPr>
        <p:spPr>
          <a:xfrm>
            <a:off x="4478335" y="4416899"/>
            <a:ext cx="636600" cy="986100"/>
          </a:xfrm>
          <a:prstGeom prst="straightConnector1">
            <a:avLst/>
          </a:prstGeom>
          <a:noFill/>
          <a:ln cap="flat" cmpd="sng" w="25400">
            <a:solidFill>
              <a:srgbClr val="FF0000"/>
            </a:solidFill>
            <a:prstDash val="solid"/>
            <a:round/>
            <a:headEnd len="sm" w="sm" type="none"/>
            <a:tailEnd len="med" w="med" type="triangle"/>
          </a:ln>
          <a:effectLst>
            <a:outerShdw blurRad="40000" rotWithShape="0" dir="5400000" dist="20000">
              <a:srgbClr val="000000">
                <a:alpha val="34117"/>
              </a:srgbClr>
            </a:outerShdw>
          </a:effectLst>
        </p:spPr>
      </p:cxnSp>
      <p:sp>
        <p:nvSpPr>
          <p:cNvPr id="1089" name="Google Shape;1089;p90"/>
          <p:cNvSpPr/>
          <p:nvPr/>
        </p:nvSpPr>
        <p:spPr>
          <a:xfrm>
            <a:off x="3614375" y="3784269"/>
            <a:ext cx="1257000" cy="633200"/>
          </a:xfrm>
          <a:prstGeom prst="ellipse">
            <a:avLst/>
          </a:prstGeom>
          <a:noFill/>
          <a:ln cap="flat" cmpd="sng" w="28575">
            <a:solidFill>
              <a:srgbClr val="FF0000"/>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sp>
        <p:nvSpPr>
          <p:cNvPr id="1088" name="Google Shape;1088;p90"/>
          <p:cNvSpPr/>
          <p:nvPr/>
        </p:nvSpPr>
        <p:spPr>
          <a:xfrm>
            <a:off x="4930851" y="5310269"/>
            <a:ext cx="1257000" cy="633200"/>
          </a:xfrm>
          <a:prstGeom prst="ellipse">
            <a:avLst/>
          </a:prstGeom>
          <a:noFill/>
          <a:ln cap="flat" cmpd="sng" w="28575">
            <a:solidFill>
              <a:srgbClr val="FF0000"/>
            </a:solidFill>
            <a:prstDash val="solid"/>
            <a:round/>
            <a:headEnd len="sm" w="sm" type="none"/>
            <a:tailEnd len="sm" w="sm" type="none"/>
          </a:ln>
          <a:effectLst>
            <a:outerShdw blurRad="40000" rotWithShape="0" dir="5400000" dist="23000">
              <a:srgbClr val="000000">
                <a:alpha val="31372"/>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pic>
        <p:nvPicPr>
          <p:cNvPr descr="https://lh3.googleusercontent.com/isA65x6WC3pz88tybVnVk0D5Rne0B7OXGZiG2mkL73CidfrSakfuzUa7xUFGt2NhhbqQtW9BoUHZr_B8IE5lz5LJXFSZDXd1EvjmESAUXToS1-MgUo9ffbH45RUtZFYiDKRY9TxX" id="1090" name="Google Shape;1090;p90"/>
          <p:cNvPicPr preferRelativeResize="0"/>
          <p:nvPr/>
        </p:nvPicPr>
        <p:blipFill rotWithShape="1">
          <a:blip r:embed="rId8">
            <a:alphaModFix/>
          </a:blip>
          <a:srcRect b="0" l="0" r="0" t="0"/>
          <a:stretch/>
        </p:blipFill>
        <p:spPr>
          <a:xfrm>
            <a:off x="0" y="5417925"/>
            <a:ext cx="1440159" cy="14401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91"/>
          <p:cNvSpPr txBox="1"/>
          <p:nvPr>
            <p:ph type="ctrTitle"/>
          </p:nvPr>
        </p:nvSpPr>
        <p:spPr>
          <a:xfrm>
            <a:off x="359054" y="3119453"/>
            <a:ext cx="8425500" cy="1062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lang="en-US"/>
              <a:t>Summary of roles in i4Trust</a:t>
            </a:r>
            <a:endParaRPr/>
          </a:p>
        </p:txBody>
      </p:sp>
      <p:sp>
        <p:nvSpPr>
          <p:cNvPr id="1096" name="Google Shape;1096;p91"/>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descr="https://lh3.googleusercontent.com/isA65x6WC3pz88tybVnVk0D5Rne0B7OXGZiG2mkL73CidfrSakfuzUa7xUFGt2NhhbqQtW9BoUHZr_B8IE5lz5LJXFSZDXd1EvjmESAUXToS1-MgUo9ffbH45RUtZFYiDKRY9TxX" id="1097" name="Google Shape;1097;p91"/>
          <p:cNvPicPr preferRelativeResize="0"/>
          <p:nvPr/>
        </p:nvPicPr>
        <p:blipFill rotWithShape="1">
          <a:blip r:embed="rId3">
            <a:alphaModFix/>
          </a:blip>
          <a:srcRect b="0" l="0" r="0" t="0"/>
          <a:stretch/>
        </p:blipFill>
        <p:spPr>
          <a:xfrm>
            <a:off x="0" y="5417925"/>
            <a:ext cx="1440159" cy="14401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92"/>
          <p:cNvSpPr/>
          <p:nvPr/>
        </p:nvSpPr>
        <p:spPr>
          <a:xfrm>
            <a:off x="790175" y="1075300"/>
            <a:ext cx="8015700" cy="5055900"/>
          </a:xfrm>
          <a:prstGeom prst="roundRect">
            <a:avLst>
              <a:gd fmla="val 16667" name="adj"/>
            </a:avLst>
          </a:prstGeom>
          <a:solidFill>
            <a:schemeClr val="accent6"/>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Arial"/>
                <a:ea typeface="Arial"/>
                <a:cs typeface="Arial"/>
                <a:sym typeface="Arial"/>
              </a:rPr>
              <a:t>Data Space</a:t>
            </a:r>
            <a:endParaRPr b="0" i="0" sz="1400" u="none" cap="none" strike="noStrike">
              <a:solidFill>
                <a:srgbClr val="0000FF"/>
              </a:solidFill>
              <a:latin typeface="Arial"/>
              <a:ea typeface="Arial"/>
              <a:cs typeface="Arial"/>
              <a:sym typeface="Arial"/>
            </a:endParaRPr>
          </a:p>
        </p:txBody>
      </p:sp>
      <p:sp>
        <p:nvSpPr>
          <p:cNvPr id="1103" name="Google Shape;1103;p92"/>
          <p:cNvSpPr txBox="1"/>
          <p:nvPr>
            <p:ph type="title"/>
          </p:nvPr>
        </p:nvSpPr>
        <p:spPr>
          <a:xfrm>
            <a:off x="359054" y="360000"/>
            <a:ext cx="8099100" cy="1006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000"/>
              <a:buNone/>
            </a:pPr>
            <a:r>
              <a:rPr lang="en-US"/>
              <a:t>Roles in a Data Space </a:t>
            </a:r>
            <a:endParaRPr/>
          </a:p>
        </p:txBody>
      </p:sp>
      <p:sp>
        <p:nvSpPr>
          <p:cNvPr id="1104" name="Google Shape;1104;p92"/>
          <p:cNvSpPr/>
          <p:nvPr/>
        </p:nvSpPr>
        <p:spPr>
          <a:xfrm>
            <a:off x="1036175" y="2777659"/>
            <a:ext cx="685800" cy="914400"/>
          </a:xfrm>
          <a:prstGeom prst="ellipse">
            <a:avLst/>
          </a:prstGeom>
          <a:noFill/>
          <a:ln cap="flat" cmpd="sng" w="76200">
            <a:solidFill>
              <a:schemeClr val="accent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92"/>
          <p:cNvSpPr txBox="1"/>
          <p:nvPr/>
        </p:nvSpPr>
        <p:spPr>
          <a:xfrm>
            <a:off x="790175" y="3692059"/>
            <a:ext cx="1177800" cy="472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Data Consumer</a:t>
            </a:r>
            <a:endParaRPr b="0" i="0" sz="1100" u="none" cap="none" strike="noStrike">
              <a:solidFill>
                <a:srgbClr val="000000"/>
              </a:solidFill>
              <a:latin typeface="Arial"/>
              <a:ea typeface="Arial"/>
              <a:cs typeface="Arial"/>
              <a:sym typeface="Arial"/>
            </a:endParaRPr>
          </a:p>
        </p:txBody>
      </p:sp>
      <p:sp>
        <p:nvSpPr>
          <p:cNvPr id="1106" name="Google Shape;1106;p92"/>
          <p:cNvSpPr/>
          <p:nvPr/>
        </p:nvSpPr>
        <p:spPr>
          <a:xfrm>
            <a:off x="6553013" y="2777659"/>
            <a:ext cx="685800" cy="914400"/>
          </a:xfrm>
          <a:prstGeom prst="ellipse">
            <a:avLst/>
          </a:prstGeom>
          <a:noFill/>
          <a:ln cap="flat" cmpd="sng" w="76200">
            <a:solidFill>
              <a:schemeClr val="accent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92"/>
          <p:cNvSpPr txBox="1"/>
          <p:nvPr/>
        </p:nvSpPr>
        <p:spPr>
          <a:xfrm>
            <a:off x="6377063" y="3692059"/>
            <a:ext cx="1037700" cy="472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Data Provider</a:t>
            </a:r>
            <a:endParaRPr b="0" i="0" sz="1100" u="none" cap="none" strike="noStrike">
              <a:solidFill>
                <a:srgbClr val="000000"/>
              </a:solidFill>
              <a:latin typeface="Arial"/>
              <a:ea typeface="Arial"/>
              <a:cs typeface="Arial"/>
              <a:sym typeface="Arial"/>
            </a:endParaRPr>
          </a:p>
        </p:txBody>
      </p:sp>
      <p:sp>
        <p:nvSpPr>
          <p:cNvPr id="1108" name="Google Shape;1108;p92"/>
          <p:cNvSpPr/>
          <p:nvPr/>
        </p:nvSpPr>
        <p:spPr>
          <a:xfrm>
            <a:off x="7973938" y="2777659"/>
            <a:ext cx="685800" cy="914400"/>
          </a:xfrm>
          <a:prstGeom prst="ellipse">
            <a:avLst/>
          </a:prstGeom>
          <a:noFill/>
          <a:ln cap="flat" cmpd="sng" w="76200">
            <a:solidFill>
              <a:schemeClr val="accent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92"/>
          <p:cNvSpPr txBox="1"/>
          <p:nvPr/>
        </p:nvSpPr>
        <p:spPr>
          <a:xfrm>
            <a:off x="7827688" y="3692059"/>
            <a:ext cx="978300" cy="472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Data Owner</a:t>
            </a:r>
            <a:endParaRPr b="0" i="0" sz="1100" u="none" cap="none" strike="noStrike">
              <a:solidFill>
                <a:srgbClr val="000000"/>
              </a:solidFill>
              <a:latin typeface="Arial"/>
              <a:ea typeface="Arial"/>
              <a:cs typeface="Arial"/>
              <a:sym typeface="Arial"/>
            </a:endParaRPr>
          </a:p>
        </p:txBody>
      </p:sp>
      <p:sp>
        <p:nvSpPr>
          <p:cNvPr id="1110" name="Google Shape;1110;p92"/>
          <p:cNvSpPr/>
          <p:nvPr/>
        </p:nvSpPr>
        <p:spPr>
          <a:xfrm>
            <a:off x="1036175" y="4744667"/>
            <a:ext cx="685800" cy="914400"/>
          </a:xfrm>
          <a:prstGeom prst="ellipse">
            <a:avLst/>
          </a:prstGeom>
          <a:noFill/>
          <a:ln cap="flat" cmpd="sng" w="76200">
            <a:solidFill>
              <a:schemeClr val="accent3"/>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92"/>
          <p:cNvSpPr txBox="1"/>
          <p:nvPr/>
        </p:nvSpPr>
        <p:spPr>
          <a:xfrm>
            <a:off x="753425" y="5659067"/>
            <a:ext cx="1251300" cy="472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Identity Provider</a:t>
            </a:r>
            <a:endParaRPr b="0" i="0" sz="1100" u="none" cap="none" strike="noStrike">
              <a:solidFill>
                <a:srgbClr val="000000"/>
              </a:solidFill>
              <a:latin typeface="Arial"/>
              <a:ea typeface="Arial"/>
              <a:cs typeface="Arial"/>
              <a:sym typeface="Arial"/>
            </a:endParaRPr>
          </a:p>
        </p:txBody>
      </p:sp>
      <p:sp>
        <p:nvSpPr>
          <p:cNvPr id="1112" name="Google Shape;1112;p92"/>
          <p:cNvSpPr/>
          <p:nvPr/>
        </p:nvSpPr>
        <p:spPr>
          <a:xfrm>
            <a:off x="7353625" y="4744667"/>
            <a:ext cx="685800" cy="914400"/>
          </a:xfrm>
          <a:prstGeom prst="ellipse">
            <a:avLst/>
          </a:prstGeom>
          <a:noFill/>
          <a:ln cap="flat" cmpd="sng" w="76200">
            <a:solidFill>
              <a:schemeClr val="accent3"/>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92"/>
          <p:cNvSpPr txBox="1"/>
          <p:nvPr/>
        </p:nvSpPr>
        <p:spPr>
          <a:xfrm>
            <a:off x="7139275" y="5659067"/>
            <a:ext cx="1114500" cy="697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Authorisations Provider</a:t>
            </a:r>
            <a:endParaRPr b="0" i="0" sz="1100" u="none" cap="none" strike="noStrike">
              <a:solidFill>
                <a:srgbClr val="000000"/>
              </a:solidFill>
              <a:latin typeface="Arial"/>
              <a:ea typeface="Arial"/>
              <a:cs typeface="Arial"/>
              <a:sym typeface="Arial"/>
            </a:endParaRPr>
          </a:p>
        </p:txBody>
      </p:sp>
      <p:sp>
        <p:nvSpPr>
          <p:cNvPr id="1114" name="Google Shape;1114;p92"/>
          <p:cNvSpPr/>
          <p:nvPr/>
        </p:nvSpPr>
        <p:spPr>
          <a:xfrm>
            <a:off x="4229100" y="4744667"/>
            <a:ext cx="685800" cy="914400"/>
          </a:xfrm>
          <a:prstGeom prst="ellipse">
            <a:avLst/>
          </a:prstGeom>
          <a:noFill/>
          <a:ln cap="flat" cmpd="sng" w="76200">
            <a:solidFill>
              <a:schemeClr val="accent3"/>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92"/>
          <p:cNvSpPr txBox="1"/>
          <p:nvPr/>
        </p:nvSpPr>
        <p:spPr>
          <a:xfrm>
            <a:off x="4082850" y="5659067"/>
            <a:ext cx="978300" cy="472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Marketplace</a:t>
            </a:r>
            <a:endParaRPr b="0" i="0" sz="1100" u="none" cap="none" strike="noStrike">
              <a:solidFill>
                <a:srgbClr val="000000"/>
              </a:solidFill>
              <a:latin typeface="Arial"/>
              <a:ea typeface="Arial"/>
              <a:cs typeface="Arial"/>
              <a:sym typeface="Arial"/>
            </a:endParaRPr>
          </a:p>
        </p:txBody>
      </p:sp>
      <p:sp>
        <p:nvSpPr>
          <p:cNvPr id="1116" name="Google Shape;1116;p92"/>
          <p:cNvSpPr/>
          <p:nvPr/>
        </p:nvSpPr>
        <p:spPr>
          <a:xfrm>
            <a:off x="4229100" y="1366400"/>
            <a:ext cx="685800" cy="914400"/>
          </a:xfrm>
          <a:prstGeom prst="ellipse">
            <a:avLst/>
          </a:prstGeom>
          <a:noFill/>
          <a:ln cap="flat" cmpd="sng" w="76200">
            <a:solidFill>
              <a:schemeClr val="accent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92"/>
          <p:cNvSpPr txBox="1"/>
          <p:nvPr/>
        </p:nvSpPr>
        <p:spPr>
          <a:xfrm flipH="1">
            <a:off x="4014750" y="2280800"/>
            <a:ext cx="1114500" cy="472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Trust Provider</a:t>
            </a:r>
            <a:endParaRPr b="0" i="0" sz="1100" u="none" cap="none" strike="noStrike">
              <a:solidFill>
                <a:srgbClr val="000000"/>
              </a:solidFill>
              <a:latin typeface="Arial"/>
              <a:ea typeface="Arial"/>
              <a:cs typeface="Arial"/>
              <a:sym typeface="Arial"/>
            </a:endParaRPr>
          </a:p>
        </p:txBody>
      </p:sp>
      <p:sp>
        <p:nvSpPr>
          <p:cNvPr id="1118" name="Google Shape;1118;p92"/>
          <p:cNvSpPr/>
          <p:nvPr/>
        </p:nvSpPr>
        <p:spPr>
          <a:xfrm>
            <a:off x="2064200" y="3121459"/>
            <a:ext cx="4146600" cy="2268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19" name="Google Shape;1119;p92"/>
          <p:cNvCxnSpPr>
            <a:stCxn id="1104" idx="7"/>
            <a:endCxn id="1116" idx="2"/>
          </p:cNvCxnSpPr>
          <p:nvPr/>
        </p:nvCxnSpPr>
        <p:spPr>
          <a:xfrm flipH="1" rot="10800000">
            <a:off x="1621542" y="1823469"/>
            <a:ext cx="2607600" cy="1088100"/>
          </a:xfrm>
          <a:prstGeom prst="straightConnector1">
            <a:avLst/>
          </a:prstGeom>
          <a:noFill/>
          <a:ln cap="flat" cmpd="sng" w="9525">
            <a:solidFill>
              <a:schemeClr val="dk2"/>
            </a:solidFill>
            <a:prstDash val="dot"/>
            <a:round/>
            <a:headEnd len="sm" w="sm" type="none"/>
            <a:tailEnd len="sm" w="sm" type="none"/>
          </a:ln>
        </p:spPr>
      </p:cxnSp>
      <p:cxnSp>
        <p:nvCxnSpPr>
          <p:cNvPr id="1120" name="Google Shape;1120;p92"/>
          <p:cNvCxnSpPr>
            <a:stCxn id="1110" idx="0"/>
            <a:endCxn id="1105" idx="0"/>
          </p:cNvCxnSpPr>
          <p:nvPr/>
        </p:nvCxnSpPr>
        <p:spPr>
          <a:xfrm rot="10800000">
            <a:off x="1379075" y="3691967"/>
            <a:ext cx="0" cy="1052700"/>
          </a:xfrm>
          <a:prstGeom prst="straightConnector1">
            <a:avLst/>
          </a:prstGeom>
          <a:noFill/>
          <a:ln cap="flat" cmpd="sng" w="9525">
            <a:solidFill>
              <a:schemeClr val="dk2"/>
            </a:solidFill>
            <a:prstDash val="dot"/>
            <a:round/>
            <a:headEnd len="sm" w="sm" type="none"/>
            <a:tailEnd len="sm" w="sm" type="none"/>
          </a:ln>
        </p:spPr>
      </p:cxnSp>
      <p:cxnSp>
        <p:nvCxnSpPr>
          <p:cNvPr id="1121" name="Google Shape;1121;p92"/>
          <p:cNvCxnSpPr>
            <a:stCxn id="1116" idx="6"/>
            <a:endCxn id="1106" idx="1"/>
          </p:cNvCxnSpPr>
          <p:nvPr/>
        </p:nvCxnSpPr>
        <p:spPr>
          <a:xfrm>
            <a:off x="4914900" y="1823600"/>
            <a:ext cx="1738500" cy="1088100"/>
          </a:xfrm>
          <a:prstGeom prst="straightConnector1">
            <a:avLst/>
          </a:prstGeom>
          <a:noFill/>
          <a:ln cap="flat" cmpd="sng" w="9525">
            <a:solidFill>
              <a:schemeClr val="dk2"/>
            </a:solidFill>
            <a:prstDash val="dot"/>
            <a:round/>
            <a:headEnd len="sm" w="sm" type="none"/>
            <a:tailEnd len="sm" w="sm" type="none"/>
          </a:ln>
        </p:spPr>
      </p:cxnSp>
      <p:cxnSp>
        <p:nvCxnSpPr>
          <p:cNvPr id="1122" name="Google Shape;1122;p92"/>
          <p:cNvCxnSpPr>
            <a:stCxn id="1116" idx="6"/>
            <a:endCxn id="1108" idx="0"/>
          </p:cNvCxnSpPr>
          <p:nvPr/>
        </p:nvCxnSpPr>
        <p:spPr>
          <a:xfrm>
            <a:off x="4914900" y="1823600"/>
            <a:ext cx="3402000" cy="954000"/>
          </a:xfrm>
          <a:prstGeom prst="straightConnector1">
            <a:avLst/>
          </a:prstGeom>
          <a:noFill/>
          <a:ln cap="flat" cmpd="sng" w="9525">
            <a:solidFill>
              <a:schemeClr val="dk2"/>
            </a:solidFill>
            <a:prstDash val="dot"/>
            <a:round/>
            <a:headEnd len="sm" w="sm" type="none"/>
            <a:tailEnd len="sm" w="sm" type="none"/>
          </a:ln>
        </p:spPr>
      </p:cxnSp>
      <p:cxnSp>
        <p:nvCxnSpPr>
          <p:cNvPr id="1123" name="Google Shape;1123;p92"/>
          <p:cNvCxnSpPr>
            <a:stCxn id="1112" idx="7"/>
            <a:endCxn id="1109" idx="0"/>
          </p:cNvCxnSpPr>
          <p:nvPr/>
        </p:nvCxnSpPr>
        <p:spPr>
          <a:xfrm flipH="1" rot="10800000">
            <a:off x="7938992" y="3692077"/>
            <a:ext cx="377700" cy="1186500"/>
          </a:xfrm>
          <a:prstGeom prst="straightConnector1">
            <a:avLst/>
          </a:prstGeom>
          <a:noFill/>
          <a:ln cap="flat" cmpd="sng" w="9525">
            <a:solidFill>
              <a:schemeClr val="dk2"/>
            </a:solidFill>
            <a:prstDash val="dot"/>
            <a:round/>
            <a:headEnd len="sm" w="sm" type="none"/>
            <a:tailEnd len="sm" w="sm" type="none"/>
          </a:ln>
        </p:spPr>
      </p:cxnSp>
      <p:cxnSp>
        <p:nvCxnSpPr>
          <p:cNvPr id="1124" name="Google Shape;1124;p92"/>
          <p:cNvCxnSpPr>
            <a:stCxn id="1112" idx="1"/>
            <a:endCxn id="1107" idx="0"/>
          </p:cNvCxnSpPr>
          <p:nvPr/>
        </p:nvCxnSpPr>
        <p:spPr>
          <a:xfrm rot="10800000">
            <a:off x="6896058" y="3692077"/>
            <a:ext cx="558000" cy="1186500"/>
          </a:xfrm>
          <a:prstGeom prst="straightConnector1">
            <a:avLst/>
          </a:prstGeom>
          <a:noFill/>
          <a:ln cap="flat" cmpd="sng" w="9525">
            <a:solidFill>
              <a:schemeClr val="dk2"/>
            </a:solidFill>
            <a:prstDash val="dot"/>
            <a:round/>
            <a:headEnd len="sm" w="sm" type="none"/>
            <a:tailEnd len="sm" w="sm" type="none"/>
          </a:ln>
        </p:spPr>
      </p:cxnSp>
      <p:cxnSp>
        <p:nvCxnSpPr>
          <p:cNvPr id="1125" name="Google Shape;1125;p92"/>
          <p:cNvCxnSpPr>
            <a:endCxn id="1114" idx="1"/>
          </p:cNvCxnSpPr>
          <p:nvPr/>
        </p:nvCxnSpPr>
        <p:spPr>
          <a:xfrm>
            <a:off x="1621433" y="3600277"/>
            <a:ext cx="2708100" cy="1278300"/>
          </a:xfrm>
          <a:prstGeom prst="straightConnector1">
            <a:avLst/>
          </a:prstGeom>
          <a:noFill/>
          <a:ln cap="flat" cmpd="sng" w="9525">
            <a:solidFill>
              <a:schemeClr val="dk2"/>
            </a:solidFill>
            <a:prstDash val="dot"/>
            <a:round/>
            <a:headEnd len="sm" w="sm" type="none"/>
            <a:tailEnd len="sm" w="sm" type="none"/>
          </a:ln>
        </p:spPr>
      </p:cxnSp>
      <p:cxnSp>
        <p:nvCxnSpPr>
          <p:cNvPr id="1126" name="Google Shape;1126;p92"/>
          <p:cNvCxnSpPr>
            <a:stCxn id="1114" idx="7"/>
            <a:endCxn id="1106" idx="3"/>
          </p:cNvCxnSpPr>
          <p:nvPr/>
        </p:nvCxnSpPr>
        <p:spPr>
          <a:xfrm flipH="1" rot="10800000">
            <a:off x="4814467" y="3558277"/>
            <a:ext cx="1839000" cy="1320300"/>
          </a:xfrm>
          <a:prstGeom prst="straightConnector1">
            <a:avLst/>
          </a:prstGeom>
          <a:noFill/>
          <a:ln cap="flat" cmpd="sng" w="9525">
            <a:solidFill>
              <a:schemeClr val="dk2"/>
            </a:solidFill>
            <a:prstDash val="dot"/>
            <a:round/>
            <a:headEnd len="sm" w="sm" type="none"/>
            <a:tailEnd len="sm" w="sm" type="none"/>
          </a:ln>
        </p:spPr>
      </p:cxnSp>
      <p:cxnSp>
        <p:nvCxnSpPr>
          <p:cNvPr id="1127" name="Google Shape;1127;p92"/>
          <p:cNvCxnSpPr>
            <a:stCxn id="1114" idx="0"/>
            <a:endCxn id="1117" idx="0"/>
          </p:cNvCxnSpPr>
          <p:nvPr/>
        </p:nvCxnSpPr>
        <p:spPr>
          <a:xfrm rot="10800000">
            <a:off x="4572000" y="2280767"/>
            <a:ext cx="0" cy="2463900"/>
          </a:xfrm>
          <a:prstGeom prst="straightConnector1">
            <a:avLst/>
          </a:prstGeom>
          <a:noFill/>
          <a:ln cap="flat" cmpd="sng" w="9525">
            <a:solidFill>
              <a:schemeClr val="dk2"/>
            </a:solidFill>
            <a:prstDash val="dot"/>
            <a:round/>
            <a:headEnd len="sm" w="sm" type="none"/>
            <a:tailEnd len="sm" w="sm" type="none"/>
          </a:ln>
        </p:spPr>
      </p:cxnSp>
      <p:cxnSp>
        <p:nvCxnSpPr>
          <p:cNvPr id="1128" name="Google Shape;1128;p92"/>
          <p:cNvCxnSpPr>
            <a:stCxn id="1110" idx="7"/>
            <a:endCxn id="1116" idx="3"/>
          </p:cNvCxnSpPr>
          <p:nvPr/>
        </p:nvCxnSpPr>
        <p:spPr>
          <a:xfrm flipH="1" rot="10800000">
            <a:off x="1621542" y="2146777"/>
            <a:ext cx="2708100" cy="2731800"/>
          </a:xfrm>
          <a:prstGeom prst="straightConnector1">
            <a:avLst/>
          </a:prstGeom>
          <a:noFill/>
          <a:ln cap="flat" cmpd="sng" w="9525">
            <a:solidFill>
              <a:schemeClr val="dk2"/>
            </a:solidFill>
            <a:prstDash val="dot"/>
            <a:round/>
            <a:headEnd len="sm" w="sm" type="none"/>
            <a:tailEnd len="sm" w="sm" type="none"/>
          </a:ln>
        </p:spPr>
      </p:cxnSp>
      <p:cxnSp>
        <p:nvCxnSpPr>
          <p:cNvPr id="1129" name="Google Shape;1129;p92"/>
          <p:cNvCxnSpPr>
            <a:stCxn id="1112" idx="2"/>
            <a:endCxn id="1116" idx="5"/>
          </p:cNvCxnSpPr>
          <p:nvPr/>
        </p:nvCxnSpPr>
        <p:spPr>
          <a:xfrm rot="10800000">
            <a:off x="4814425" y="2146967"/>
            <a:ext cx="2539200" cy="3054900"/>
          </a:xfrm>
          <a:prstGeom prst="straightConnector1">
            <a:avLst/>
          </a:prstGeom>
          <a:noFill/>
          <a:ln cap="flat" cmpd="sng" w="9525">
            <a:solidFill>
              <a:schemeClr val="dk2"/>
            </a:solidFill>
            <a:prstDash val="dot"/>
            <a:round/>
            <a:headEnd len="sm" w="sm" type="none"/>
            <a:tailEnd len="sm" w="sm" type="none"/>
          </a:ln>
        </p:spPr>
      </p:cxnSp>
      <p:pic>
        <p:nvPicPr>
          <p:cNvPr id="1130" name="Google Shape;1130;p92"/>
          <p:cNvPicPr preferRelativeResize="0"/>
          <p:nvPr/>
        </p:nvPicPr>
        <p:blipFill rotWithShape="1">
          <a:blip r:embed="rId3">
            <a:alphaModFix/>
          </a:blip>
          <a:srcRect b="0" l="0" r="0" t="0"/>
          <a:stretch/>
        </p:blipFill>
        <p:spPr>
          <a:xfrm>
            <a:off x="1168763" y="2954451"/>
            <a:ext cx="420623" cy="420623"/>
          </a:xfrm>
          <a:prstGeom prst="rect">
            <a:avLst/>
          </a:prstGeom>
          <a:noFill/>
          <a:ln>
            <a:noFill/>
          </a:ln>
        </p:spPr>
      </p:pic>
      <p:pic>
        <p:nvPicPr>
          <p:cNvPr id="1131" name="Google Shape;1131;p92"/>
          <p:cNvPicPr preferRelativeResize="0"/>
          <p:nvPr/>
        </p:nvPicPr>
        <p:blipFill rotWithShape="1">
          <a:blip r:embed="rId4">
            <a:alphaModFix/>
          </a:blip>
          <a:srcRect b="0" l="0" r="0" t="0"/>
          <a:stretch/>
        </p:blipFill>
        <p:spPr>
          <a:xfrm>
            <a:off x="6695825" y="2968084"/>
            <a:ext cx="400200" cy="400200"/>
          </a:xfrm>
          <a:prstGeom prst="rect">
            <a:avLst/>
          </a:prstGeom>
          <a:noFill/>
          <a:ln>
            <a:noFill/>
          </a:ln>
        </p:spPr>
      </p:pic>
      <p:pic>
        <p:nvPicPr>
          <p:cNvPr id="1132" name="Google Shape;1132;p92"/>
          <p:cNvPicPr preferRelativeResize="0"/>
          <p:nvPr/>
        </p:nvPicPr>
        <p:blipFill rotWithShape="1">
          <a:blip r:embed="rId5">
            <a:alphaModFix/>
          </a:blip>
          <a:srcRect b="0" l="0" r="0" t="0"/>
          <a:stretch/>
        </p:blipFill>
        <p:spPr>
          <a:xfrm>
            <a:off x="1178972" y="5019549"/>
            <a:ext cx="400200" cy="273473"/>
          </a:xfrm>
          <a:prstGeom prst="rect">
            <a:avLst/>
          </a:prstGeom>
          <a:noFill/>
          <a:ln>
            <a:noFill/>
          </a:ln>
        </p:spPr>
      </p:pic>
      <p:pic>
        <p:nvPicPr>
          <p:cNvPr id="1133" name="Google Shape;1133;p92"/>
          <p:cNvPicPr preferRelativeResize="0"/>
          <p:nvPr/>
        </p:nvPicPr>
        <p:blipFill rotWithShape="1">
          <a:blip r:embed="rId6">
            <a:alphaModFix/>
          </a:blip>
          <a:srcRect b="0" l="0" r="0" t="0"/>
          <a:stretch/>
        </p:blipFill>
        <p:spPr>
          <a:xfrm>
            <a:off x="7507675" y="4950068"/>
            <a:ext cx="377700" cy="377700"/>
          </a:xfrm>
          <a:prstGeom prst="rect">
            <a:avLst/>
          </a:prstGeom>
          <a:noFill/>
          <a:ln>
            <a:noFill/>
          </a:ln>
        </p:spPr>
      </p:pic>
      <p:pic>
        <p:nvPicPr>
          <p:cNvPr id="1134" name="Google Shape;1134;p92"/>
          <p:cNvPicPr preferRelativeResize="0"/>
          <p:nvPr/>
        </p:nvPicPr>
        <p:blipFill rotWithShape="1">
          <a:blip r:embed="rId7">
            <a:alphaModFix/>
          </a:blip>
          <a:srcRect b="0" l="0" r="0" t="0"/>
          <a:stretch/>
        </p:blipFill>
        <p:spPr>
          <a:xfrm>
            <a:off x="4383174" y="1540697"/>
            <a:ext cx="377700" cy="424260"/>
          </a:xfrm>
          <a:prstGeom prst="rect">
            <a:avLst/>
          </a:prstGeom>
          <a:noFill/>
          <a:ln>
            <a:noFill/>
          </a:ln>
          <a:effectLst>
            <a:outerShdw blurRad="57150" rotWithShape="0" algn="bl" dir="5400000" dist="19050">
              <a:srgbClr val="000000">
                <a:alpha val="49803"/>
              </a:srgbClr>
            </a:outerShdw>
          </a:effectLst>
        </p:spPr>
      </p:pic>
      <p:pic>
        <p:nvPicPr>
          <p:cNvPr id="1135" name="Google Shape;1135;p92"/>
          <p:cNvPicPr preferRelativeResize="0"/>
          <p:nvPr/>
        </p:nvPicPr>
        <p:blipFill rotWithShape="1">
          <a:blip r:embed="rId8">
            <a:alphaModFix/>
          </a:blip>
          <a:srcRect b="0" l="0" r="0" t="0"/>
          <a:stretch/>
        </p:blipFill>
        <p:spPr>
          <a:xfrm>
            <a:off x="4286000" y="4950067"/>
            <a:ext cx="558000" cy="418500"/>
          </a:xfrm>
          <a:prstGeom prst="rect">
            <a:avLst/>
          </a:prstGeom>
          <a:noFill/>
          <a:ln>
            <a:noFill/>
          </a:ln>
        </p:spPr>
      </p:pic>
      <p:pic>
        <p:nvPicPr>
          <p:cNvPr id="1136" name="Google Shape;1136;p92"/>
          <p:cNvPicPr preferRelativeResize="0"/>
          <p:nvPr/>
        </p:nvPicPr>
        <p:blipFill rotWithShape="1">
          <a:blip r:embed="rId9">
            <a:alphaModFix/>
          </a:blip>
          <a:srcRect b="0" l="0" r="0" t="0"/>
          <a:stretch/>
        </p:blipFill>
        <p:spPr>
          <a:xfrm>
            <a:off x="8080825" y="2920133"/>
            <a:ext cx="472051" cy="472051"/>
          </a:xfrm>
          <a:prstGeom prst="rect">
            <a:avLst/>
          </a:prstGeom>
          <a:noFill/>
          <a:ln>
            <a:noFill/>
          </a:ln>
        </p:spPr>
      </p:pic>
      <p:sp>
        <p:nvSpPr>
          <p:cNvPr id="1137" name="Google Shape;1137;p92"/>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descr="https://lh3.googleusercontent.com/isA65x6WC3pz88tybVnVk0D5Rne0B7OXGZiG2mkL73CidfrSakfuzUa7xUFGt2NhhbqQtW9BoUHZr_B8IE5lz5LJXFSZDXd1EvjmESAUXToS1-MgUo9ffbH45RUtZFYiDKRY9TxX" id="1138" name="Google Shape;1138;p92"/>
          <p:cNvPicPr preferRelativeResize="0"/>
          <p:nvPr/>
        </p:nvPicPr>
        <p:blipFill rotWithShape="1">
          <a:blip r:embed="rId10">
            <a:alphaModFix/>
          </a:blip>
          <a:srcRect b="0" l="0" r="0" t="0"/>
          <a:stretch/>
        </p:blipFill>
        <p:spPr>
          <a:xfrm>
            <a:off x="0" y="5980129"/>
            <a:ext cx="877950" cy="877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93"/>
          <p:cNvSpPr/>
          <p:nvPr/>
        </p:nvSpPr>
        <p:spPr>
          <a:xfrm>
            <a:off x="610625" y="1075300"/>
            <a:ext cx="8195100" cy="5122500"/>
          </a:xfrm>
          <a:prstGeom prst="roundRect">
            <a:avLst>
              <a:gd fmla="val 16667" name="adj"/>
            </a:avLst>
          </a:prstGeom>
          <a:solidFill>
            <a:schemeClr val="accent6"/>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FF"/>
                </a:solidFill>
                <a:latin typeface="Arial"/>
                <a:ea typeface="Arial"/>
                <a:cs typeface="Arial"/>
                <a:sym typeface="Arial"/>
              </a:rPr>
              <a:t>Data Space</a:t>
            </a:r>
            <a:endParaRPr b="0" i="0" sz="1400" u="none" cap="none" strike="noStrike">
              <a:solidFill>
                <a:srgbClr val="0000FF"/>
              </a:solidFill>
              <a:latin typeface="Arial"/>
              <a:ea typeface="Arial"/>
              <a:cs typeface="Arial"/>
              <a:sym typeface="Arial"/>
            </a:endParaRPr>
          </a:p>
        </p:txBody>
      </p:sp>
      <p:sp>
        <p:nvSpPr>
          <p:cNvPr id="1144" name="Google Shape;1144;p93"/>
          <p:cNvSpPr txBox="1"/>
          <p:nvPr>
            <p:ph type="title"/>
          </p:nvPr>
        </p:nvSpPr>
        <p:spPr>
          <a:xfrm>
            <a:off x="329184" y="365760"/>
            <a:ext cx="8101500" cy="10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000"/>
              <a:buNone/>
            </a:pPr>
            <a:r>
              <a:rPr lang="en-US"/>
              <a:t>Roles in i4Trust complies to iSHARE and FIWARE</a:t>
            </a:r>
            <a:endParaRPr/>
          </a:p>
        </p:txBody>
      </p:sp>
      <p:sp>
        <p:nvSpPr>
          <p:cNvPr id="1145" name="Google Shape;1145;p93"/>
          <p:cNvSpPr/>
          <p:nvPr/>
        </p:nvSpPr>
        <p:spPr>
          <a:xfrm>
            <a:off x="1036175" y="2777659"/>
            <a:ext cx="685800" cy="914400"/>
          </a:xfrm>
          <a:prstGeom prst="ellipse">
            <a:avLst/>
          </a:prstGeom>
          <a:noFill/>
          <a:ln cap="flat" cmpd="sng" w="76200">
            <a:solidFill>
              <a:schemeClr val="accent1"/>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93"/>
          <p:cNvSpPr txBox="1"/>
          <p:nvPr/>
        </p:nvSpPr>
        <p:spPr>
          <a:xfrm>
            <a:off x="741872" y="3705232"/>
            <a:ext cx="1274100" cy="472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Data Consumer</a:t>
            </a:r>
            <a:endParaRPr b="0" i="0" sz="1100" u="none" cap="none" strike="noStrike">
              <a:solidFill>
                <a:srgbClr val="000000"/>
              </a:solidFill>
              <a:latin typeface="Arial"/>
              <a:ea typeface="Arial"/>
              <a:cs typeface="Arial"/>
              <a:sym typeface="Arial"/>
            </a:endParaRPr>
          </a:p>
        </p:txBody>
      </p:sp>
      <p:sp>
        <p:nvSpPr>
          <p:cNvPr id="1147" name="Google Shape;1147;p93"/>
          <p:cNvSpPr/>
          <p:nvPr/>
        </p:nvSpPr>
        <p:spPr>
          <a:xfrm>
            <a:off x="6553013" y="2777659"/>
            <a:ext cx="685800" cy="914400"/>
          </a:xfrm>
          <a:prstGeom prst="ellipse">
            <a:avLst/>
          </a:prstGeom>
          <a:noFill/>
          <a:ln cap="flat" cmpd="sng" w="76200">
            <a:solidFill>
              <a:schemeClr val="accent1"/>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93"/>
          <p:cNvSpPr txBox="1"/>
          <p:nvPr/>
        </p:nvSpPr>
        <p:spPr>
          <a:xfrm>
            <a:off x="6311356" y="3692057"/>
            <a:ext cx="1173600" cy="697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Data Provider</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Context Broker</a:t>
            </a:r>
            <a:endParaRPr b="0" i="0" sz="1100" u="none" cap="none" strike="noStrike">
              <a:solidFill>
                <a:srgbClr val="000000"/>
              </a:solidFill>
              <a:latin typeface="Arial"/>
              <a:ea typeface="Arial"/>
              <a:cs typeface="Arial"/>
              <a:sym typeface="Arial"/>
            </a:endParaRPr>
          </a:p>
        </p:txBody>
      </p:sp>
      <p:sp>
        <p:nvSpPr>
          <p:cNvPr id="1149" name="Google Shape;1149;p93"/>
          <p:cNvSpPr/>
          <p:nvPr/>
        </p:nvSpPr>
        <p:spPr>
          <a:xfrm>
            <a:off x="7973937" y="2777659"/>
            <a:ext cx="685800" cy="914400"/>
          </a:xfrm>
          <a:prstGeom prst="ellipse">
            <a:avLst/>
          </a:prstGeom>
          <a:noFill/>
          <a:ln cap="flat" cmpd="sng" w="76200">
            <a:solidFill>
              <a:schemeClr val="accent1"/>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93"/>
          <p:cNvSpPr txBox="1"/>
          <p:nvPr/>
        </p:nvSpPr>
        <p:spPr>
          <a:xfrm>
            <a:off x="7827687" y="3692057"/>
            <a:ext cx="978300" cy="472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Data Owner</a:t>
            </a:r>
            <a:endParaRPr b="0" i="0" sz="1100" u="none" cap="none" strike="noStrike">
              <a:solidFill>
                <a:srgbClr val="000000"/>
              </a:solidFill>
              <a:latin typeface="Arial"/>
              <a:ea typeface="Arial"/>
              <a:cs typeface="Arial"/>
              <a:sym typeface="Arial"/>
            </a:endParaRPr>
          </a:p>
        </p:txBody>
      </p:sp>
      <p:sp>
        <p:nvSpPr>
          <p:cNvPr id="1151" name="Google Shape;1151;p93"/>
          <p:cNvSpPr/>
          <p:nvPr/>
        </p:nvSpPr>
        <p:spPr>
          <a:xfrm>
            <a:off x="1036175" y="4744667"/>
            <a:ext cx="685800" cy="914400"/>
          </a:xfrm>
          <a:prstGeom prst="ellipse">
            <a:avLst/>
          </a:prstGeom>
          <a:noFill/>
          <a:ln cap="flat" cmpd="sng" w="76200">
            <a:solidFill>
              <a:schemeClr val="accent3"/>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93"/>
          <p:cNvSpPr txBox="1"/>
          <p:nvPr/>
        </p:nvSpPr>
        <p:spPr>
          <a:xfrm>
            <a:off x="753425" y="5659067"/>
            <a:ext cx="1251300" cy="697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Identity Provider</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(Keyrock)</a:t>
            </a:r>
            <a:endParaRPr b="0" i="0" sz="1100" u="none" cap="none" strike="noStrike">
              <a:solidFill>
                <a:srgbClr val="000000"/>
              </a:solidFill>
              <a:latin typeface="Arial"/>
              <a:ea typeface="Arial"/>
              <a:cs typeface="Arial"/>
              <a:sym typeface="Arial"/>
            </a:endParaRPr>
          </a:p>
        </p:txBody>
      </p:sp>
      <p:sp>
        <p:nvSpPr>
          <p:cNvPr id="1153" name="Google Shape;1153;p93"/>
          <p:cNvSpPr/>
          <p:nvPr/>
        </p:nvSpPr>
        <p:spPr>
          <a:xfrm>
            <a:off x="7353625" y="4744667"/>
            <a:ext cx="685800" cy="914400"/>
          </a:xfrm>
          <a:prstGeom prst="ellipse">
            <a:avLst/>
          </a:prstGeom>
          <a:noFill/>
          <a:ln cap="flat" cmpd="sng" w="76200">
            <a:solidFill>
              <a:schemeClr val="accent3"/>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93"/>
          <p:cNvSpPr txBox="1"/>
          <p:nvPr/>
        </p:nvSpPr>
        <p:spPr>
          <a:xfrm>
            <a:off x="6834225" y="5702898"/>
            <a:ext cx="1724400" cy="697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Authorisations Provider</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(Keyrock)</a:t>
            </a:r>
            <a:endParaRPr b="0" i="0" sz="1100" u="none" cap="none" strike="noStrike">
              <a:solidFill>
                <a:srgbClr val="000000"/>
              </a:solidFill>
              <a:latin typeface="Arial"/>
              <a:ea typeface="Arial"/>
              <a:cs typeface="Arial"/>
              <a:sym typeface="Arial"/>
            </a:endParaRPr>
          </a:p>
        </p:txBody>
      </p:sp>
      <p:sp>
        <p:nvSpPr>
          <p:cNvPr id="1155" name="Google Shape;1155;p93"/>
          <p:cNvSpPr/>
          <p:nvPr/>
        </p:nvSpPr>
        <p:spPr>
          <a:xfrm>
            <a:off x="4229100" y="4744667"/>
            <a:ext cx="685800" cy="914400"/>
          </a:xfrm>
          <a:prstGeom prst="ellipse">
            <a:avLst/>
          </a:prstGeom>
          <a:noFill/>
          <a:ln cap="flat" cmpd="sng" w="76200">
            <a:solidFill>
              <a:schemeClr val="accent3"/>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93"/>
          <p:cNvSpPr txBox="1"/>
          <p:nvPr/>
        </p:nvSpPr>
        <p:spPr>
          <a:xfrm>
            <a:off x="3779947" y="5659067"/>
            <a:ext cx="1575600" cy="697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Marketplace</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FIWARE Marketplace</a:t>
            </a:r>
            <a:endParaRPr b="0" i="0" sz="1100" u="none" cap="none" strike="noStrike">
              <a:solidFill>
                <a:srgbClr val="000000"/>
              </a:solidFill>
              <a:latin typeface="Arial"/>
              <a:ea typeface="Arial"/>
              <a:cs typeface="Arial"/>
              <a:sym typeface="Arial"/>
            </a:endParaRPr>
          </a:p>
        </p:txBody>
      </p:sp>
      <p:sp>
        <p:nvSpPr>
          <p:cNvPr id="1157" name="Google Shape;1157;p93"/>
          <p:cNvSpPr/>
          <p:nvPr/>
        </p:nvSpPr>
        <p:spPr>
          <a:xfrm>
            <a:off x="4229100" y="1366400"/>
            <a:ext cx="685800" cy="914400"/>
          </a:xfrm>
          <a:prstGeom prst="ellipse">
            <a:avLst/>
          </a:prstGeom>
          <a:noFill/>
          <a:ln cap="flat" cmpd="sng" w="76200">
            <a:solidFill>
              <a:schemeClr val="accent2"/>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93"/>
          <p:cNvSpPr txBox="1"/>
          <p:nvPr/>
        </p:nvSpPr>
        <p:spPr>
          <a:xfrm flipH="1">
            <a:off x="3920041" y="2280800"/>
            <a:ext cx="1323600" cy="697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Trust Provider</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iSHARE Satellite</a:t>
            </a:r>
            <a:endParaRPr b="0" i="0" sz="1100" u="none" cap="none" strike="noStrike">
              <a:solidFill>
                <a:srgbClr val="000000"/>
              </a:solidFill>
              <a:latin typeface="Arial"/>
              <a:ea typeface="Arial"/>
              <a:cs typeface="Arial"/>
              <a:sym typeface="Arial"/>
            </a:endParaRPr>
          </a:p>
        </p:txBody>
      </p:sp>
      <p:sp>
        <p:nvSpPr>
          <p:cNvPr id="1159" name="Google Shape;1159;p93"/>
          <p:cNvSpPr/>
          <p:nvPr/>
        </p:nvSpPr>
        <p:spPr>
          <a:xfrm>
            <a:off x="2064200" y="3121459"/>
            <a:ext cx="4146600" cy="2268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cxnSp>
        <p:nvCxnSpPr>
          <p:cNvPr id="1160" name="Google Shape;1160;p93"/>
          <p:cNvCxnSpPr>
            <a:stCxn id="1145" idx="7"/>
            <a:endCxn id="1157" idx="2"/>
          </p:cNvCxnSpPr>
          <p:nvPr/>
        </p:nvCxnSpPr>
        <p:spPr>
          <a:xfrm flipH="1" rot="10800000">
            <a:off x="1621542" y="1823469"/>
            <a:ext cx="2607600" cy="1088100"/>
          </a:xfrm>
          <a:prstGeom prst="straightConnector1">
            <a:avLst/>
          </a:prstGeom>
          <a:noFill/>
          <a:ln cap="flat" cmpd="sng" w="9525">
            <a:solidFill>
              <a:schemeClr val="dk2"/>
            </a:solidFill>
            <a:prstDash val="dot"/>
            <a:round/>
            <a:headEnd len="sm" w="sm" type="none"/>
            <a:tailEnd len="sm" w="sm" type="none"/>
          </a:ln>
        </p:spPr>
      </p:cxnSp>
      <p:cxnSp>
        <p:nvCxnSpPr>
          <p:cNvPr id="1161" name="Google Shape;1161;p93"/>
          <p:cNvCxnSpPr>
            <a:stCxn id="1151" idx="0"/>
            <a:endCxn id="1146" idx="0"/>
          </p:cNvCxnSpPr>
          <p:nvPr/>
        </p:nvCxnSpPr>
        <p:spPr>
          <a:xfrm rot="10800000">
            <a:off x="1378775" y="3705167"/>
            <a:ext cx="300" cy="1039500"/>
          </a:xfrm>
          <a:prstGeom prst="straightConnector1">
            <a:avLst/>
          </a:prstGeom>
          <a:noFill/>
          <a:ln cap="flat" cmpd="sng" w="9525">
            <a:solidFill>
              <a:schemeClr val="dk2"/>
            </a:solidFill>
            <a:prstDash val="dot"/>
            <a:round/>
            <a:headEnd len="sm" w="sm" type="none"/>
            <a:tailEnd len="sm" w="sm" type="none"/>
          </a:ln>
        </p:spPr>
      </p:cxnSp>
      <p:cxnSp>
        <p:nvCxnSpPr>
          <p:cNvPr id="1162" name="Google Shape;1162;p93"/>
          <p:cNvCxnSpPr>
            <a:stCxn id="1157" idx="6"/>
            <a:endCxn id="1147" idx="1"/>
          </p:cNvCxnSpPr>
          <p:nvPr/>
        </p:nvCxnSpPr>
        <p:spPr>
          <a:xfrm>
            <a:off x="4914900" y="1823600"/>
            <a:ext cx="1738500" cy="1088100"/>
          </a:xfrm>
          <a:prstGeom prst="straightConnector1">
            <a:avLst/>
          </a:prstGeom>
          <a:noFill/>
          <a:ln cap="flat" cmpd="sng" w="9525">
            <a:solidFill>
              <a:schemeClr val="dk2"/>
            </a:solidFill>
            <a:prstDash val="dot"/>
            <a:round/>
            <a:headEnd len="sm" w="sm" type="none"/>
            <a:tailEnd len="sm" w="sm" type="none"/>
          </a:ln>
        </p:spPr>
      </p:cxnSp>
      <p:cxnSp>
        <p:nvCxnSpPr>
          <p:cNvPr id="1163" name="Google Shape;1163;p93"/>
          <p:cNvCxnSpPr>
            <a:stCxn id="1157" idx="6"/>
            <a:endCxn id="1149" idx="0"/>
          </p:cNvCxnSpPr>
          <p:nvPr/>
        </p:nvCxnSpPr>
        <p:spPr>
          <a:xfrm>
            <a:off x="4914900" y="1823600"/>
            <a:ext cx="3402000" cy="954000"/>
          </a:xfrm>
          <a:prstGeom prst="straightConnector1">
            <a:avLst/>
          </a:prstGeom>
          <a:noFill/>
          <a:ln cap="flat" cmpd="sng" w="9525">
            <a:solidFill>
              <a:schemeClr val="dk2"/>
            </a:solidFill>
            <a:prstDash val="dot"/>
            <a:round/>
            <a:headEnd len="sm" w="sm" type="none"/>
            <a:tailEnd len="sm" w="sm" type="none"/>
          </a:ln>
        </p:spPr>
      </p:cxnSp>
      <p:cxnSp>
        <p:nvCxnSpPr>
          <p:cNvPr id="1164" name="Google Shape;1164;p93"/>
          <p:cNvCxnSpPr>
            <a:stCxn id="1153" idx="7"/>
            <a:endCxn id="1150" idx="0"/>
          </p:cNvCxnSpPr>
          <p:nvPr/>
        </p:nvCxnSpPr>
        <p:spPr>
          <a:xfrm flipH="1" rot="10800000">
            <a:off x="7938992" y="3692077"/>
            <a:ext cx="377700" cy="1186500"/>
          </a:xfrm>
          <a:prstGeom prst="straightConnector1">
            <a:avLst/>
          </a:prstGeom>
          <a:noFill/>
          <a:ln cap="flat" cmpd="sng" w="9525">
            <a:solidFill>
              <a:schemeClr val="dk2"/>
            </a:solidFill>
            <a:prstDash val="dot"/>
            <a:round/>
            <a:headEnd len="sm" w="sm" type="none"/>
            <a:tailEnd len="sm" w="sm" type="none"/>
          </a:ln>
        </p:spPr>
      </p:cxnSp>
      <p:cxnSp>
        <p:nvCxnSpPr>
          <p:cNvPr id="1165" name="Google Shape;1165;p93"/>
          <p:cNvCxnSpPr>
            <a:stCxn id="1153" idx="1"/>
            <a:endCxn id="1148" idx="0"/>
          </p:cNvCxnSpPr>
          <p:nvPr/>
        </p:nvCxnSpPr>
        <p:spPr>
          <a:xfrm rot="10800000">
            <a:off x="6898158" y="3692077"/>
            <a:ext cx="555900" cy="1186500"/>
          </a:xfrm>
          <a:prstGeom prst="straightConnector1">
            <a:avLst/>
          </a:prstGeom>
          <a:noFill/>
          <a:ln cap="flat" cmpd="sng" w="9525">
            <a:solidFill>
              <a:schemeClr val="dk2"/>
            </a:solidFill>
            <a:prstDash val="dot"/>
            <a:round/>
            <a:headEnd len="sm" w="sm" type="none"/>
            <a:tailEnd len="sm" w="sm" type="none"/>
          </a:ln>
        </p:spPr>
      </p:cxnSp>
      <p:cxnSp>
        <p:nvCxnSpPr>
          <p:cNvPr id="1166" name="Google Shape;1166;p93"/>
          <p:cNvCxnSpPr>
            <a:endCxn id="1155" idx="1"/>
          </p:cNvCxnSpPr>
          <p:nvPr/>
        </p:nvCxnSpPr>
        <p:spPr>
          <a:xfrm>
            <a:off x="1621433" y="3600277"/>
            <a:ext cx="2708100" cy="1278300"/>
          </a:xfrm>
          <a:prstGeom prst="straightConnector1">
            <a:avLst/>
          </a:prstGeom>
          <a:noFill/>
          <a:ln cap="flat" cmpd="sng" w="9525">
            <a:solidFill>
              <a:schemeClr val="dk2"/>
            </a:solidFill>
            <a:prstDash val="dot"/>
            <a:round/>
            <a:headEnd len="sm" w="sm" type="none"/>
            <a:tailEnd len="sm" w="sm" type="none"/>
          </a:ln>
        </p:spPr>
      </p:cxnSp>
      <p:cxnSp>
        <p:nvCxnSpPr>
          <p:cNvPr id="1167" name="Google Shape;1167;p93"/>
          <p:cNvCxnSpPr>
            <a:stCxn id="1155" idx="7"/>
            <a:endCxn id="1147" idx="3"/>
          </p:cNvCxnSpPr>
          <p:nvPr/>
        </p:nvCxnSpPr>
        <p:spPr>
          <a:xfrm flipH="1" rot="10800000">
            <a:off x="4814467" y="3558277"/>
            <a:ext cx="1839000" cy="1320300"/>
          </a:xfrm>
          <a:prstGeom prst="straightConnector1">
            <a:avLst/>
          </a:prstGeom>
          <a:noFill/>
          <a:ln cap="flat" cmpd="sng" w="9525">
            <a:solidFill>
              <a:schemeClr val="dk2"/>
            </a:solidFill>
            <a:prstDash val="dot"/>
            <a:round/>
            <a:headEnd len="sm" w="sm" type="none"/>
            <a:tailEnd len="sm" w="sm" type="none"/>
          </a:ln>
        </p:spPr>
      </p:cxnSp>
      <p:cxnSp>
        <p:nvCxnSpPr>
          <p:cNvPr id="1168" name="Google Shape;1168;p93"/>
          <p:cNvCxnSpPr>
            <a:stCxn id="1155" idx="0"/>
            <a:endCxn id="1158" idx="0"/>
          </p:cNvCxnSpPr>
          <p:nvPr/>
        </p:nvCxnSpPr>
        <p:spPr>
          <a:xfrm flipH="1" rot="10800000">
            <a:off x="4572000" y="2280767"/>
            <a:ext cx="9900" cy="2463900"/>
          </a:xfrm>
          <a:prstGeom prst="straightConnector1">
            <a:avLst/>
          </a:prstGeom>
          <a:noFill/>
          <a:ln cap="flat" cmpd="sng" w="9525">
            <a:solidFill>
              <a:schemeClr val="dk2"/>
            </a:solidFill>
            <a:prstDash val="dot"/>
            <a:round/>
            <a:headEnd len="sm" w="sm" type="none"/>
            <a:tailEnd len="sm" w="sm" type="none"/>
          </a:ln>
        </p:spPr>
      </p:cxnSp>
      <p:cxnSp>
        <p:nvCxnSpPr>
          <p:cNvPr id="1169" name="Google Shape;1169;p93"/>
          <p:cNvCxnSpPr>
            <a:stCxn id="1151" idx="7"/>
            <a:endCxn id="1157" idx="3"/>
          </p:cNvCxnSpPr>
          <p:nvPr/>
        </p:nvCxnSpPr>
        <p:spPr>
          <a:xfrm flipH="1" rot="10800000">
            <a:off x="1621542" y="2146777"/>
            <a:ext cx="2708100" cy="2731800"/>
          </a:xfrm>
          <a:prstGeom prst="straightConnector1">
            <a:avLst/>
          </a:prstGeom>
          <a:noFill/>
          <a:ln cap="flat" cmpd="sng" w="9525">
            <a:solidFill>
              <a:schemeClr val="dk2"/>
            </a:solidFill>
            <a:prstDash val="dot"/>
            <a:round/>
            <a:headEnd len="sm" w="sm" type="none"/>
            <a:tailEnd len="sm" w="sm" type="none"/>
          </a:ln>
        </p:spPr>
      </p:cxnSp>
      <p:cxnSp>
        <p:nvCxnSpPr>
          <p:cNvPr id="1170" name="Google Shape;1170;p93"/>
          <p:cNvCxnSpPr>
            <a:stCxn id="1153" idx="2"/>
            <a:endCxn id="1157" idx="5"/>
          </p:cNvCxnSpPr>
          <p:nvPr/>
        </p:nvCxnSpPr>
        <p:spPr>
          <a:xfrm rot="10800000">
            <a:off x="4814425" y="2146967"/>
            <a:ext cx="2539200" cy="3054900"/>
          </a:xfrm>
          <a:prstGeom prst="straightConnector1">
            <a:avLst/>
          </a:prstGeom>
          <a:noFill/>
          <a:ln cap="flat" cmpd="sng" w="9525">
            <a:solidFill>
              <a:schemeClr val="dk2"/>
            </a:solidFill>
            <a:prstDash val="dot"/>
            <a:round/>
            <a:headEnd len="sm" w="sm" type="none"/>
            <a:tailEnd len="sm" w="sm" type="none"/>
          </a:ln>
        </p:spPr>
      </p:cxnSp>
      <p:pic>
        <p:nvPicPr>
          <p:cNvPr id="1171" name="Google Shape;1171;p93"/>
          <p:cNvPicPr preferRelativeResize="0"/>
          <p:nvPr/>
        </p:nvPicPr>
        <p:blipFill rotWithShape="1">
          <a:blip r:embed="rId3">
            <a:alphaModFix/>
          </a:blip>
          <a:srcRect b="0" l="0" r="0" t="0"/>
          <a:stretch/>
        </p:blipFill>
        <p:spPr>
          <a:xfrm>
            <a:off x="1168763" y="2954451"/>
            <a:ext cx="420570" cy="420570"/>
          </a:xfrm>
          <a:prstGeom prst="rect">
            <a:avLst/>
          </a:prstGeom>
          <a:noFill/>
          <a:ln>
            <a:noFill/>
          </a:ln>
        </p:spPr>
      </p:pic>
      <p:pic>
        <p:nvPicPr>
          <p:cNvPr id="1172" name="Google Shape;1172;p93"/>
          <p:cNvPicPr preferRelativeResize="0"/>
          <p:nvPr/>
        </p:nvPicPr>
        <p:blipFill rotWithShape="1">
          <a:blip r:embed="rId4">
            <a:alphaModFix/>
          </a:blip>
          <a:srcRect b="0" l="0" r="0" t="0"/>
          <a:stretch/>
        </p:blipFill>
        <p:spPr>
          <a:xfrm>
            <a:off x="6695825" y="2968083"/>
            <a:ext cx="400148" cy="400148"/>
          </a:xfrm>
          <a:prstGeom prst="rect">
            <a:avLst/>
          </a:prstGeom>
          <a:noFill/>
          <a:ln>
            <a:noFill/>
          </a:ln>
        </p:spPr>
      </p:pic>
      <p:pic>
        <p:nvPicPr>
          <p:cNvPr id="1173" name="Google Shape;1173;p93"/>
          <p:cNvPicPr preferRelativeResize="0"/>
          <p:nvPr/>
        </p:nvPicPr>
        <p:blipFill rotWithShape="1">
          <a:blip r:embed="rId5">
            <a:alphaModFix/>
          </a:blip>
          <a:srcRect b="0" l="0" r="0" t="0"/>
          <a:stretch/>
        </p:blipFill>
        <p:spPr>
          <a:xfrm>
            <a:off x="1178972" y="5019551"/>
            <a:ext cx="400147" cy="273437"/>
          </a:xfrm>
          <a:prstGeom prst="rect">
            <a:avLst/>
          </a:prstGeom>
          <a:noFill/>
          <a:ln>
            <a:noFill/>
          </a:ln>
        </p:spPr>
      </p:pic>
      <p:pic>
        <p:nvPicPr>
          <p:cNvPr id="1174" name="Google Shape;1174;p93"/>
          <p:cNvPicPr preferRelativeResize="0"/>
          <p:nvPr/>
        </p:nvPicPr>
        <p:blipFill rotWithShape="1">
          <a:blip r:embed="rId6">
            <a:alphaModFix/>
          </a:blip>
          <a:srcRect b="0" l="0" r="0" t="0"/>
          <a:stretch/>
        </p:blipFill>
        <p:spPr>
          <a:xfrm>
            <a:off x="7507674" y="4950068"/>
            <a:ext cx="377651" cy="377651"/>
          </a:xfrm>
          <a:prstGeom prst="rect">
            <a:avLst/>
          </a:prstGeom>
          <a:noFill/>
          <a:ln>
            <a:noFill/>
          </a:ln>
        </p:spPr>
      </p:pic>
      <p:pic>
        <p:nvPicPr>
          <p:cNvPr id="1175" name="Google Shape;1175;p93"/>
          <p:cNvPicPr preferRelativeResize="0"/>
          <p:nvPr/>
        </p:nvPicPr>
        <p:blipFill rotWithShape="1">
          <a:blip r:embed="rId7">
            <a:alphaModFix/>
          </a:blip>
          <a:srcRect b="0" l="0" r="0" t="0"/>
          <a:stretch/>
        </p:blipFill>
        <p:spPr>
          <a:xfrm>
            <a:off x="4383174" y="1540699"/>
            <a:ext cx="377652" cy="424206"/>
          </a:xfrm>
          <a:prstGeom prst="rect">
            <a:avLst/>
          </a:prstGeom>
          <a:noFill/>
          <a:ln>
            <a:noFill/>
          </a:ln>
          <a:effectLst>
            <a:outerShdw blurRad="57150" rotWithShape="0" algn="bl" dir="5400000" dist="19050">
              <a:srgbClr val="000000">
                <a:alpha val="49411"/>
              </a:srgbClr>
            </a:outerShdw>
          </a:effectLst>
        </p:spPr>
      </p:pic>
      <p:pic>
        <p:nvPicPr>
          <p:cNvPr id="1176" name="Google Shape;1176;p93"/>
          <p:cNvPicPr preferRelativeResize="0"/>
          <p:nvPr/>
        </p:nvPicPr>
        <p:blipFill rotWithShape="1">
          <a:blip r:embed="rId8">
            <a:alphaModFix/>
          </a:blip>
          <a:srcRect b="0" l="0" r="0" t="0"/>
          <a:stretch/>
        </p:blipFill>
        <p:spPr>
          <a:xfrm>
            <a:off x="4286000" y="4950067"/>
            <a:ext cx="557928" cy="418446"/>
          </a:xfrm>
          <a:prstGeom prst="rect">
            <a:avLst/>
          </a:prstGeom>
          <a:noFill/>
          <a:ln>
            <a:noFill/>
          </a:ln>
        </p:spPr>
      </p:pic>
      <p:pic>
        <p:nvPicPr>
          <p:cNvPr id="1177" name="Google Shape;1177;p93"/>
          <p:cNvPicPr preferRelativeResize="0"/>
          <p:nvPr/>
        </p:nvPicPr>
        <p:blipFill rotWithShape="1">
          <a:blip r:embed="rId9">
            <a:alphaModFix/>
          </a:blip>
          <a:srcRect b="0" l="0" r="0" t="0"/>
          <a:stretch/>
        </p:blipFill>
        <p:spPr>
          <a:xfrm>
            <a:off x="8080825" y="2920133"/>
            <a:ext cx="471990" cy="471990"/>
          </a:xfrm>
          <a:prstGeom prst="rect">
            <a:avLst/>
          </a:prstGeom>
          <a:noFill/>
          <a:ln>
            <a:noFill/>
          </a:ln>
        </p:spPr>
      </p:pic>
      <p:pic>
        <p:nvPicPr>
          <p:cNvPr id="1178" name="Google Shape;1178;p93"/>
          <p:cNvPicPr preferRelativeResize="0"/>
          <p:nvPr/>
        </p:nvPicPr>
        <p:blipFill rotWithShape="1">
          <a:blip r:embed="rId10">
            <a:alphaModFix/>
          </a:blip>
          <a:srcRect b="0" l="0" r="0" t="0"/>
          <a:stretch/>
        </p:blipFill>
        <p:spPr>
          <a:xfrm>
            <a:off x="10273249" y="-3388759"/>
            <a:ext cx="34285" cy="36735"/>
          </a:xfrm>
          <a:prstGeom prst="rect">
            <a:avLst/>
          </a:prstGeom>
          <a:noFill/>
          <a:ln>
            <a:noFill/>
          </a:ln>
        </p:spPr>
      </p:pic>
      <p:pic>
        <p:nvPicPr>
          <p:cNvPr descr="Logo&#10;&#10;Description automatically generated" id="1179" name="Google Shape;1179;p93"/>
          <p:cNvPicPr preferRelativeResize="0"/>
          <p:nvPr/>
        </p:nvPicPr>
        <p:blipFill rotWithShape="1">
          <a:blip r:embed="rId11">
            <a:alphaModFix/>
          </a:blip>
          <a:srcRect b="0" l="0" r="0" t="0"/>
          <a:stretch/>
        </p:blipFill>
        <p:spPr>
          <a:xfrm>
            <a:off x="7293834" y="2773949"/>
            <a:ext cx="352436" cy="291003"/>
          </a:xfrm>
          <a:prstGeom prst="rect">
            <a:avLst/>
          </a:prstGeom>
          <a:noFill/>
          <a:ln>
            <a:noFill/>
          </a:ln>
        </p:spPr>
      </p:pic>
      <p:pic>
        <p:nvPicPr>
          <p:cNvPr descr="A picture containing logo&#10;&#10;Description automatically generated" id="1180" name="Google Shape;1180;p93"/>
          <p:cNvPicPr preferRelativeResize="0"/>
          <p:nvPr/>
        </p:nvPicPr>
        <p:blipFill rotWithShape="1">
          <a:blip r:embed="rId12">
            <a:alphaModFix/>
          </a:blip>
          <a:srcRect b="0" l="0" r="0" t="0"/>
          <a:stretch/>
        </p:blipFill>
        <p:spPr>
          <a:xfrm>
            <a:off x="4932841" y="1180673"/>
            <a:ext cx="532735" cy="532735"/>
          </a:xfrm>
          <a:prstGeom prst="rect">
            <a:avLst/>
          </a:prstGeom>
          <a:noFill/>
          <a:ln>
            <a:noFill/>
          </a:ln>
        </p:spPr>
      </p:pic>
      <p:pic>
        <p:nvPicPr>
          <p:cNvPr descr="Logo&#10;&#10;Description automatically generated" id="1181" name="Google Shape;1181;p93"/>
          <p:cNvPicPr preferRelativeResize="0"/>
          <p:nvPr/>
        </p:nvPicPr>
        <p:blipFill rotWithShape="1">
          <a:blip r:embed="rId11">
            <a:alphaModFix/>
          </a:blip>
          <a:srcRect b="0" l="0" r="0" t="0"/>
          <a:stretch/>
        </p:blipFill>
        <p:spPr>
          <a:xfrm>
            <a:off x="5010720" y="4756040"/>
            <a:ext cx="352436" cy="291003"/>
          </a:xfrm>
          <a:prstGeom prst="rect">
            <a:avLst/>
          </a:prstGeom>
          <a:noFill/>
          <a:ln>
            <a:noFill/>
          </a:ln>
        </p:spPr>
      </p:pic>
      <p:pic>
        <p:nvPicPr>
          <p:cNvPr descr="A picture containing logo&#10;&#10;Description automatically generated" id="1182" name="Google Shape;1182;p93"/>
          <p:cNvPicPr preferRelativeResize="0"/>
          <p:nvPr/>
        </p:nvPicPr>
        <p:blipFill rotWithShape="1">
          <a:blip r:embed="rId12">
            <a:alphaModFix/>
          </a:blip>
          <a:srcRect b="0" l="0" r="0" t="0"/>
          <a:stretch/>
        </p:blipFill>
        <p:spPr>
          <a:xfrm>
            <a:off x="516596" y="4526010"/>
            <a:ext cx="532735" cy="532735"/>
          </a:xfrm>
          <a:prstGeom prst="rect">
            <a:avLst/>
          </a:prstGeom>
          <a:noFill/>
          <a:ln>
            <a:noFill/>
          </a:ln>
        </p:spPr>
      </p:pic>
      <p:pic>
        <p:nvPicPr>
          <p:cNvPr descr="Logo&#10;&#10;Description automatically generated" id="1183" name="Google Shape;1183;p93"/>
          <p:cNvPicPr preferRelativeResize="0"/>
          <p:nvPr/>
        </p:nvPicPr>
        <p:blipFill rotWithShape="1">
          <a:blip r:embed="rId11">
            <a:alphaModFix/>
          </a:blip>
          <a:srcRect b="0" l="0" r="0" t="0"/>
          <a:stretch/>
        </p:blipFill>
        <p:spPr>
          <a:xfrm>
            <a:off x="610614" y="5215533"/>
            <a:ext cx="352436" cy="291003"/>
          </a:xfrm>
          <a:prstGeom prst="rect">
            <a:avLst/>
          </a:prstGeom>
          <a:noFill/>
          <a:ln>
            <a:noFill/>
          </a:ln>
        </p:spPr>
      </p:pic>
      <p:pic>
        <p:nvPicPr>
          <p:cNvPr descr="A picture containing logo&#10;&#10;Description automatically generated" id="1184" name="Google Shape;1184;p93"/>
          <p:cNvPicPr preferRelativeResize="0"/>
          <p:nvPr/>
        </p:nvPicPr>
        <p:blipFill rotWithShape="1">
          <a:blip r:embed="rId12">
            <a:alphaModFix/>
          </a:blip>
          <a:srcRect b="0" l="0" r="0" t="0"/>
          <a:stretch/>
        </p:blipFill>
        <p:spPr>
          <a:xfrm>
            <a:off x="7996555" y="4592910"/>
            <a:ext cx="532735" cy="532735"/>
          </a:xfrm>
          <a:prstGeom prst="rect">
            <a:avLst/>
          </a:prstGeom>
          <a:noFill/>
          <a:ln>
            <a:noFill/>
          </a:ln>
        </p:spPr>
      </p:pic>
      <p:pic>
        <p:nvPicPr>
          <p:cNvPr descr="A picture containing logo&#10;&#10;Description automatically generated" id="1185" name="Google Shape;1185;p93"/>
          <p:cNvPicPr preferRelativeResize="0"/>
          <p:nvPr/>
        </p:nvPicPr>
        <p:blipFill rotWithShape="1">
          <a:blip r:embed="rId12">
            <a:alphaModFix/>
          </a:blip>
          <a:srcRect b="0" l="0" r="0" t="0"/>
          <a:stretch/>
        </p:blipFill>
        <p:spPr>
          <a:xfrm>
            <a:off x="1648874" y="2631733"/>
            <a:ext cx="532735" cy="532735"/>
          </a:xfrm>
          <a:prstGeom prst="rect">
            <a:avLst/>
          </a:prstGeom>
          <a:noFill/>
          <a:ln>
            <a:noFill/>
          </a:ln>
        </p:spPr>
      </p:pic>
      <p:pic>
        <p:nvPicPr>
          <p:cNvPr descr="Logo&#10;&#10;Description automatically generated" id="1186" name="Google Shape;1186;p93"/>
          <p:cNvPicPr preferRelativeResize="0"/>
          <p:nvPr/>
        </p:nvPicPr>
        <p:blipFill rotWithShape="1">
          <a:blip r:embed="rId11">
            <a:alphaModFix/>
          </a:blip>
          <a:srcRect b="0" l="0" r="0" t="0"/>
          <a:stretch/>
        </p:blipFill>
        <p:spPr>
          <a:xfrm>
            <a:off x="8106361" y="5288438"/>
            <a:ext cx="352436" cy="291003"/>
          </a:xfrm>
          <a:prstGeom prst="rect">
            <a:avLst/>
          </a:prstGeom>
          <a:noFill/>
          <a:ln>
            <a:noFill/>
          </a:ln>
        </p:spPr>
      </p:pic>
      <p:pic>
        <p:nvPicPr>
          <p:cNvPr descr="A picture containing logo&#10;&#10;Description automatically generated" id="1187" name="Google Shape;1187;p93"/>
          <p:cNvPicPr preferRelativeResize="0"/>
          <p:nvPr/>
        </p:nvPicPr>
        <p:blipFill rotWithShape="1">
          <a:blip r:embed="rId12">
            <a:alphaModFix/>
          </a:blip>
          <a:srcRect b="0" l="0" r="0" t="0"/>
          <a:stretch/>
        </p:blipFill>
        <p:spPr>
          <a:xfrm>
            <a:off x="6098482" y="2603871"/>
            <a:ext cx="532735" cy="532735"/>
          </a:xfrm>
          <a:prstGeom prst="rect">
            <a:avLst/>
          </a:prstGeom>
          <a:noFill/>
          <a:ln>
            <a:noFill/>
          </a:ln>
        </p:spPr>
      </p:pic>
      <p:pic>
        <p:nvPicPr>
          <p:cNvPr descr="A picture containing logo&#10;&#10;Description automatically generated" id="1188" name="Google Shape;1188;p93"/>
          <p:cNvPicPr preferRelativeResize="0"/>
          <p:nvPr/>
        </p:nvPicPr>
        <p:blipFill rotWithShape="1">
          <a:blip r:embed="rId12">
            <a:alphaModFix/>
          </a:blip>
          <a:srcRect b="0" l="0" r="0" t="0"/>
          <a:stretch/>
        </p:blipFill>
        <p:spPr>
          <a:xfrm>
            <a:off x="3665688" y="4598043"/>
            <a:ext cx="532735" cy="532735"/>
          </a:xfrm>
          <a:prstGeom prst="rect">
            <a:avLst/>
          </a:prstGeom>
          <a:noFill/>
          <a:ln>
            <a:noFill/>
          </a:ln>
        </p:spPr>
      </p:pic>
      <p:sp>
        <p:nvSpPr>
          <p:cNvPr id="1189" name="Google Shape;1189;p93"/>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descr="Logo&#10;&#10;Description automatically generated" id="1190" name="Google Shape;1190;p93"/>
          <p:cNvPicPr preferRelativeResize="0"/>
          <p:nvPr/>
        </p:nvPicPr>
        <p:blipFill rotWithShape="1">
          <a:blip r:embed="rId11">
            <a:alphaModFix/>
          </a:blip>
          <a:srcRect b="0" l="0" r="0" t="0"/>
          <a:stretch/>
        </p:blipFill>
        <p:spPr>
          <a:xfrm>
            <a:off x="583359" y="2792883"/>
            <a:ext cx="352436" cy="291003"/>
          </a:xfrm>
          <a:prstGeom prst="rect">
            <a:avLst/>
          </a:prstGeom>
          <a:noFill/>
          <a:ln>
            <a:noFill/>
          </a:ln>
        </p:spPr>
      </p:pic>
      <p:pic>
        <p:nvPicPr>
          <p:cNvPr descr="https://lh3.googleusercontent.com/isA65x6WC3pz88tybVnVk0D5Rne0B7OXGZiG2mkL73CidfrSakfuzUa7xUFGt2NhhbqQtW9BoUHZr_B8IE5lz5LJXFSZDXd1EvjmESAUXToS1-MgUo9ffbH45RUtZFYiDKRY9TxX" id="1191" name="Google Shape;1191;p93"/>
          <p:cNvPicPr preferRelativeResize="0"/>
          <p:nvPr/>
        </p:nvPicPr>
        <p:blipFill rotWithShape="1">
          <a:blip r:embed="rId13">
            <a:alphaModFix/>
          </a:blip>
          <a:srcRect b="0" l="0" r="0" t="0"/>
          <a:stretch/>
        </p:blipFill>
        <p:spPr>
          <a:xfrm>
            <a:off x="0" y="5980129"/>
            <a:ext cx="877950" cy="877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94"/>
          <p:cNvSpPr txBox="1"/>
          <p:nvPr>
            <p:ph type="title"/>
          </p:nvPr>
        </p:nvSpPr>
        <p:spPr>
          <a:xfrm>
            <a:off x="269248" y="270000"/>
            <a:ext cx="8054100" cy="75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000"/>
              <a:buNone/>
            </a:pPr>
            <a:r>
              <a:rPr lang="en-US"/>
              <a:t>Additionally, other service providers can provide specific services within a data space</a:t>
            </a:r>
            <a:endParaRPr/>
          </a:p>
        </p:txBody>
      </p:sp>
      <p:grpSp>
        <p:nvGrpSpPr>
          <p:cNvPr id="1198" name="Google Shape;1198;p94"/>
          <p:cNvGrpSpPr/>
          <p:nvPr/>
        </p:nvGrpSpPr>
        <p:grpSpPr>
          <a:xfrm>
            <a:off x="1043048" y="1440000"/>
            <a:ext cx="6730983" cy="4679892"/>
            <a:chOff x="912114" y="0"/>
            <a:chExt cx="8975841" cy="4679892"/>
          </a:xfrm>
        </p:grpSpPr>
        <p:sp>
          <p:nvSpPr>
            <p:cNvPr id="1199" name="Google Shape;1199;p94"/>
            <p:cNvSpPr/>
            <p:nvPr/>
          </p:nvSpPr>
          <p:spPr>
            <a:xfrm>
              <a:off x="2368881" y="2414879"/>
              <a:ext cx="1692900" cy="1453500"/>
            </a:xfrm>
            <a:prstGeom prst="hexagon">
              <a:avLst>
                <a:gd fmla="val 25000" name="adj"/>
                <a:gd fmla="val 115470" name="vf"/>
              </a:avLst>
            </a:prstGeom>
            <a:solidFill>
              <a:schemeClr val="lt1"/>
            </a:solidFill>
            <a:ln cap="flat" cmpd="sng" w="25400">
              <a:solidFill>
                <a:srgbClr val="E6C1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94"/>
            <p:cNvSpPr txBox="1"/>
            <p:nvPr/>
          </p:nvSpPr>
          <p:spPr>
            <a:xfrm>
              <a:off x="2631084" y="2640029"/>
              <a:ext cx="1168500" cy="1003200"/>
            </a:xfrm>
            <a:prstGeom prst="rect">
              <a:avLst/>
            </a:prstGeom>
            <a:noFill/>
            <a:ln>
              <a:noFill/>
            </a:ln>
          </p:spPr>
          <p:txBody>
            <a:bodyPr anchorCtr="0" anchor="ctr" bIns="13325" lIns="0" spcFirstLastPara="1" rIns="0" wrap="square" tIns="13325">
              <a:noAutofit/>
            </a:bodyPr>
            <a:lstStyle/>
            <a:p>
              <a:pPr indent="0" lvl="0" marL="0" marR="0" rtl="0" algn="ctr">
                <a:lnSpc>
                  <a:spcPct val="9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Clearing Houses</a:t>
              </a:r>
              <a:endParaRPr b="0" i="0" sz="1000" u="none" cap="none" strike="noStrike">
                <a:solidFill>
                  <a:srgbClr val="000000"/>
                </a:solidFill>
                <a:latin typeface="Arial"/>
                <a:ea typeface="Arial"/>
                <a:cs typeface="Arial"/>
                <a:sym typeface="Arial"/>
              </a:endParaRPr>
            </a:p>
          </p:txBody>
        </p:sp>
        <p:sp>
          <p:nvSpPr>
            <p:cNvPr id="1201" name="Google Shape;1201;p94"/>
            <p:cNvSpPr/>
            <p:nvPr/>
          </p:nvSpPr>
          <p:spPr>
            <a:xfrm>
              <a:off x="2409272" y="3064932"/>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94"/>
            <p:cNvSpPr/>
            <p:nvPr/>
          </p:nvSpPr>
          <p:spPr>
            <a:xfrm>
              <a:off x="912114" y="1611324"/>
              <a:ext cx="1692900" cy="1453500"/>
            </a:xfrm>
            <a:prstGeom prst="hexagon">
              <a:avLst>
                <a:gd fmla="val 25000" name="adj"/>
                <a:gd fmla="val 115470" name="vf"/>
              </a:avLst>
            </a:prstGeom>
            <a:blipFill rotWithShape="1">
              <a:blip r:embed="rId3">
                <a:alphaModFix/>
              </a:blip>
              <a:stretch>
                <a:fillRect b="13918" l="18259" r="17068" t="10768"/>
              </a:stretch>
            </a:blip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94"/>
            <p:cNvSpPr/>
            <p:nvPr/>
          </p:nvSpPr>
          <p:spPr>
            <a:xfrm>
              <a:off x="2071783" y="2872116"/>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94"/>
            <p:cNvSpPr/>
            <p:nvPr/>
          </p:nvSpPr>
          <p:spPr>
            <a:xfrm>
              <a:off x="3825649" y="1607111"/>
              <a:ext cx="1692900" cy="1453500"/>
            </a:xfrm>
            <a:prstGeom prst="hexagon">
              <a:avLst>
                <a:gd fmla="val 25000" name="adj"/>
                <a:gd fmla="val 115470" name="vf"/>
              </a:avLst>
            </a:prstGeom>
            <a:solidFill>
              <a:schemeClr val="lt1"/>
            </a:solidFill>
            <a:ln cap="flat" cmpd="sng" w="25400">
              <a:solidFill>
                <a:srgbClr val="E6C1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94"/>
            <p:cNvSpPr txBox="1"/>
            <p:nvPr/>
          </p:nvSpPr>
          <p:spPr>
            <a:xfrm>
              <a:off x="4087852" y="1832261"/>
              <a:ext cx="1168500" cy="1003200"/>
            </a:xfrm>
            <a:prstGeom prst="rect">
              <a:avLst/>
            </a:prstGeom>
            <a:noFill/>
            <a:ln>
              <a:noFill/>
            </a:ln>
          </p:spPr>
          <p:txBody>
            <a:bodyPr anchorCtr="0" anchor="ctr" bIns="13325" lIns="0" spcFirstLastPara="1" rIns="0" wrap="square" tIns="13325">
              <a:noAutofit/>
            </a:bodyPr>
            <a:lstStyle/>
            <a:p>
              <a:pPr indent="0" lvl="0" marL="0" marR="0" rtl="0" algn="ctr">
                <a:lnSpc>
                  <a:spcPct val="9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Identity Provider Broker</a:t>
              </a:r>
              <a:endParaRPr b="0" i="0" sz="1000" u="none" cap="none" strike="noStrike">
                <a:solidFill>
                  <a:srgbClr val="000000"/>
                </a:solidFill>
                <a:latin typeface="Arial"/>
                <a:ea typeface="Arial"/>
                <a:cs typeface="Arial"/>
                <a:sym typeface="Arial"/>
              </a:endParaRPr>
            </a:p>
          </p:txBody>
        </p:sp>
        <p:sp>
          <p:nvSpPr>
            <p:cNvPr id="1206" name="Google Shape;1206;p94"/>
            <p:cNvSpPr/>
            <p:nvPr/>
          </p:nvSpPr>
          <p:spPr>
            <a:xfrm>
              <a:off x="4990704" y="2864160"/>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94"/>
            <p:cNvSpPr/>
            <p:nvPr/>
          </p:nvSpPr>
          <p:spPr>
            <a:xfrm>
              <a:off x="5281519" y="2412071"/>
              <a:ext cx="1692900" cy="1453500"/>
            </a:xfrm>
            <a:prstGeom prst="hexagon">
              <a:avLst>
                <a:gd fmla="val 25000" name="adj"/>
                <a:gd fmla="val 115470" name="vf"/>
              </a:avLst>
            </a:prstGeom>
            <a:blipFill rotWithShape="1">
              <a:blip r:embed="rId4">
                <a:alphaModFix/>
              </a:blip>
              <a:stretch>
                <a:fillRect b="14778" l="17458" r="17698" t="9738"/>
              </a:stretch>
            </a:blip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94"/>
            <p:cNvSpPr/>
            <p:nvPr/>
          </p:nvSpPr>
          <p:spPr>
            <a:xfrm>
              <a:off x="5322808" y="3058848"/>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94"/>
            <p:cNvSpPr/>
            <p:nvPr/>
          </p:nvSpPr>
          <p:spPr>
            <a:xfrm>
              <a:off x="2368881" y="808235"/>
              <a:ext cx="1692900" cy="1453500"/>
            </a:xfrm>
            <a:prstGeom prst="hexagon">
              <a:avLst>
                <a:gd fmla="val 25000" name="adj"/>
                <a:gd fmla="val 115470" name="vf"/>
              </a:avLst>
            </a:prstGeom>
            <a:solidFill>
              <a:schemeClr val="lt1"/>
            </a:solidFill>
            <a:ln cap="flat" cmpd="sng" w="25400">
              <a:solidFill>
                <a:srgbClr val="E6C1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94"/>
            <p:cNvSpPr txBox="1"/>
            <p:nvPr/>
          </p:nvSpPr>
          <p:spPr>
            <a:xfrm>
              <a:off x="2631084" y="1033385"/>
              <a:ext cx="1168500" cy="1003200"/>
            </a:xfrm>
            <a:prstGeom prst="rect">
              <a:avLst/>
            </a:prstGeom>
            <a:noFill/>
            <a:ln>
              <a:noFill/>
            </a:ln>
          </p:spPr>
          <p:txBody>
            <a:bodyPr anchorCtr="0" anchor="ctr" bIns="13325" lIns="0" spcFirstLastPara="1" rIns="0" wrap="square" tIns="13325">
              <a:noAutofit/>
            </a:bodyPr>
            <a:lstStyle/>
            <a:p>
              <a:pPr indent="0" lvl="0" marL="0" marR="0" rtl="0" algn="ctr">
                <a:lnSpc>
                  <a:spcPct val="9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Authorisations Provider Broker</a:t>
              </a:r>
              <a:endParaRPr b="0" i="0" sz="1000" u="none" cap="none" strike="noStrike">
                <a:solidFill>
                  <a:srgbClr val="000000"/>
                </a:solidFill>
                <a:latin typeface="Arial"/>
                <a:ea typeface="Arial"/>
                <a:cs typeface="Arial"/>
                <a:sym typeface="Arial"/>
              </a:endParaRPr>
            </a:p>
          </p:txBody>
        </p:sp>
        <p:sp>
          <p:nvSpPr>
            <p:cNvPr id="1211" name="Google Shape;1211;p94"/>
            <p:cNvSpPr/>
            <p:nvPr/>
          </p:nvSpPr>
          <p:spPr>
            <a:xfrm>
              <a:off x="3528551" y="835847"/>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94"/>
            <p:cNvSpPr/>
            <p:nvPr/>
          </p:nvSpPr>
          <p:spPr>
            <a:xfrm>
              <a:off x="3826064" y="0"/>
              <a:ext cx="1692000" cy="1453500"/>
            </a:xfrm>
            <a:prstGeom prst="hexagon">
              <a:avLst>
                <a:gd fmla="val 25000" name="adj"/>
                <a:gd fmla="val 115470" name="vf"/>
              </a:avLst>
            </a:prstGeom>
            <a:blipFill rotWithShape="1">
              <a:blip r:embed="rId4">
                <a:alphaModFix/>
              </a:blip>
              <a:stretch>
                <a:fillRect b="14778" l="17458" r="17698" t="9738"/>
              </a:stretch>
            </a:blip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94"/>
            <p:cNvSpPr/>
            <p:nvPr/>
          </p:nvSpPr>
          <p:spPr>
            <a:xfrm>
              <a:off x="3873221" y="643967"/>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94"/>
            <p:cNvSpPr/>
            <p:nvPr/>
          </p:nvSpPr>
          <p:spPr>
            <a:xfrm>
              <a:off x="5281519" y="804959"/>
              <a:ext cx="1692900" cy="1453500"/>
            </a:xfrm>
            <a:prstGeom prst="hexagon">
              <a:avLst>
                <a:gd fmla="val 25000" name="adj"/>
                <a:gd fmla="val 115470" name="vf"/>
              </a:avLst>
            </a:prstGeom>
            <a:solidFill>
              <a:schemeClr val="lt1"/>
            </a:solidFill>
            <a:ln cap="flat" cmpd="sng" w="25400">
              <a:solidFill>
                <a:srgbClr val="E6C1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94"/>
            <p:cNvSpPr txBox="1"/>
            <p:nvPr/>
          </p:nvSpPr>
          <p:spPr>
            <a:xfrm>
              <a:off x="5543722" y="1030109"/>
              <a:ext cx="1168500" cy="1003200"/>
            </a:xfrm>
            <a:prstGeom prst="rect">
              <a:avLst/>
            </a:prstGeom>
            <a:noFill/>
            <a:ln>
              <a:noFill/>
            </a:ln>
          </p:spPr>
          <p:txBody>
            <a:bodyPr anchorCtr="0" anchor="ctr" bIns="13325" lIns="0" spcFirstLastPara="1" rIns="0" wrap="square" tIns="13325">
              <a:noAutofit/>
            </a:bodyPr>
            <a:lstStyle/>
            <a:p>
              <a:pPr indent="0" lvl="0" marL="0" marR="0" rtl="0" algn="ctr">
                <a:lnSpc>
                  <a:spcPct val="9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Data Broker</a:t>
              </a:r>
              <a:endParaRPr b="0" i="0" sz="1000" u="none" cap="none" strike="noStrike">
                <a:solidFill>
                  <a:srgbClr val="000000"/>
                </a:solidFill>
                <a:latin typeface="Arial"/>
                <a:ea typeface="Arial"/>
                <a:cs typeface="Arial"/>
                <a:sym typeface="Arial"/>
              </a:endParaRPr>
            </a:p>
          </p:txBody>
        </p:sp>
        <p:sp>
          <p:nvSpPr>
            <p:cNvPr id="1216" name="Google Shape;1216;p94"/>
            <p:cNvSpPr/>
            <p:nvPr/>
          </p:nvSpPr>
          <p:spPr>
            <a:xfrm>
              <a:off x="6746365" y="1448927"/>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94"/>
            <p:cNvSpPr/>
            <p:nvPr/>
          </p:nvSpPr>
          <p:spPr>
            <a:xfrm>
              <a:off x="6738287" y="1622087"/>
              <a:ext cx="1692900" cy="1453500"/>
            </a:xfrm>
            <a:prstGeom prst="hexagon">
              <a:avLst>
                <a:gd fmla="val 25000" name="adj"/>
                <a:gd fmla="val 115470" name="vf"/>
              </a:avLst>
            </a:prstGeom>
            <a:blipFill rotWithShape="1">
              <a:blip r:embed="rId4">
                <a:alphaModFix/>
              </a:blip>
              <a:stretch>
                <a:fillRect b="14778" l="17458" r="17698" t="9738"/>
              </a:stretch>
            </a:blip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94"/>
            <p:cNvSpPr/>
            <p:nvPr/>
          </p:nvSpPr>
          <p:spPr>
            <a:xfrm>
              <a:off x="7068596" y="1648295"/>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94"/>
            <p:cNvSpPr/>
            <p:nvPr/>
          </p:nvSpPr>
          <p:spPr>
            <a:xfrm>
              <a:off x="6738287" y="15443"/>
              <a:ext cx="1692900" cy="1453500"/>
            </a:xfrm>
            <a:prstGeom prst="hexagon">
              <a:avLst>
                <a:gd fmla="val 25000" name="adj"/>
                <a:gd fmla="val 115470" name="vf"/>
              </a:avLst>
            </a:prstGeom>
            <a:solidFill>
              <a:schemeClr val="lt1"/>
            </a:solidFill>
            <a:ln cap="flat" cmpd="sng" w="25400">
              <a:solidFill>
                <a:srgbClr val="E6C1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94"/>
            <p:cNvSpPr txBox="1"/>
            <p:nvPr/>
          </p:nvSpPr>
          <p:spPr>
            <a:xfrm>
              <a:off x="7000490" y="240593"/>
              <a:ext cx="1168500" cy="1003200"/>
            </a:xfrm>
            <a:prstGeom prst="rect">
              <a:avLst/>
            </a:prstGeom>
            <a:noFill/>
            <a:ln>
              <a:noFill/>
            </a:ln>
          </p:spPr>
          <p:txBody>
            <a:bodyPr anchorCtr="0" anchor="ctr" bIns="13325" lIns="0" spcFirstLastPara="1" rIns="0" wrap="square" tIns="13325">
              <a:noAutofit/>
            </a:bodyPr>
            <a:lstStyle/>
            <a:p>
              <a:pPr indent="0" lvl="0" marL="0" marR="0" rtl="0" algn="ctr">
                <a:lnSpc>
                  <a:spcPct val="9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Data Language Vocabulary Provider</a:t>
              </a:r>
              <a:endParaRPr b="0" i="0" sz="1000" u="none" cap="none" strike="noStrike">
                <a:solidFill>
                  <a:srgbClr val="000000"/>
                </a:solidFill>
                <a:latin typeface="Arial"/>
                <a:ea typeface="Arial"/>
                <a:cs typeface="Arial"/>
                <a:sym typeface="Arial"/>
              </a:endParaRPr>
            </a:p>
          </p:txBody>
        </p:sp>
        <p:sp>
          <p:nvSpPr>
            <p:cNvPr id="1221" name="Google Shape;1221;p94"/>
            <p:cNvSpPr/>
            <p:nvPr/>
          </p:nvSpPr>
          <p:spPr>
            <a:xfrm>
              <a:off x="8203133" y="666899"/>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94"/>
            <p:cNvSpPr/>
            <p:nvPr/>
          </p:nvSpPr>
          <p:spPr>
            <a:xfrm>
              <a:off x="8195055" y="826487"/>
              <a:ext cx="1692900" cy="1453500"/>
            </a:xfrm>
            <a:prstGeom prst="hexagon">
              <a:avLst>
                <a:gd fmla="val 25000" name="adj"/>
                <a:gd fmla="val 115470" name="vf"/>
              </a:avLst>
            </a:prstGeom>
            <a:blipFill rotWithShape="1">
              <a:blip r:embed="rId5">
                <a:alphaModFix/>
              </a:blip>
              <a:stretch>
                <a:fillRect b="13158" l="18368" r="17448" t="12088"/>
              </a:stretch>
            </a:blip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94"/>
            <p:cNvSpPr/>
            <p:nvPr/>
          </p:nvSpPr>
          <p:spPr>
            <a:xfrm>
              <a:off x="8532544" y="858779"/>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94"/>
            <p:cNvSpPr/>
            <p:nvPr/>
          </p:nvSpPr>
          <p:spPr>
            <a:xfrm>
              <a:off x="8195055" y="2430791"/>
              <a:ext cx="1692900" cy="1453500"/>
            </a:xfrm>
            <a:prstGeom prst="hexagon">
              <a:avLst>
                <a:gd fmla="val 25000" name="adj"/>
                <a:gd fmla="val 115470" name="vf"/>
              </a:avLst>
            </a:prstGeom>
            <a:solidFill>
              <a:schemeClr val="lt1"/>
            </a:solidFill>
            <a:ln cap="flat" cmpd="sng" w="25400">
              <a:solidFill>
                <a:srgbClr val="E6C1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94"/>
            <p:cNvSpPr txBox="1"/>
            <p:nvPr/>
          </p:nvSpPr>
          <p:spPr>
            <a:xfrm>
              <a:off x="8457258" y="2655941"/>
              <a:ext cx="1168500" cy="1003200"/>
            </a:xfrm>
            <a:prstGeom prst="rect">
              <a:avLst/>
            </a:prstGeom>
            <a:noFill/>
            <a:ln>
              <a:noFill/>
            </a:ln>
          </p:spPr>
          <p:txBody>
            <a:bodyPr anchorCtr="0" anchor="ctr" bIns="13325" lIns="0" spcFirstLastPara="1" rIns="0" wrap="square" tIns="13325">
              <a:noAutofit/>
            </a:bodyPr>
            <a:lstStyle/>
            <a:p>
              <a:pPr indent="0" lvl="0" marL="0" marR="0" rtl="0" algn="ctr">
                <a:lnSpc>
                  <a:spcPct val="9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Data Model Translation Provider</a:t>
              </a:r>
              <a:endParaRPr b="0" i="0" sz="1000" u="none" cap="none" strike="noStrike">
                <a:solidFill>
                  <a:srgbClr val="000000"/>
                </a:solidFill>
                <a:latin typeface="Arial"/>
                <a:ea typeface="Arial"/>
                <a:cs typeface="Arial"/>
                <a:sym typeface="Arial"/>
              </a:endParaRPr>
            </a:p>
          </p:txBody>
        </p:sp>
        <p:sp>
          <p:nvSpPr>
            <p:cNvPr id="1226" name="Google Shape;1226;p94"/>
            <p:cNvSpPr/>
            <p:nvPr/>
          </p:nvSpPr>
          <p:spPr>
            <a:xfrm>
              <a:off x="8530749" y="3703752"/>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94"/>
            <p:cNvSpPr/>
            <p:nvPr/>
          </p:nvSpPr>
          <p:spPr>
            <a:xfrm>
              <a:off x="6738287" y="3226392"/>
              <a:ext cx="1692900" cy="1453500"/>
            </a:xfrm>
            <a:prstGeom prst="hexagon">
              <a:avLst>
                <a:gd fmla="val 25000" name="adj"/>
                <a:gd fmla="val 115470" name="vf"/>
              </a:avLst>
            </a:prstGeom>
            <a:blipFill rotWithShape="1">
              <a:blip r:embed="rId6">
                <a:alphaModFix/>
              </a:blip>
              <a:stretch>
                <a:fillRect b="13288" l="19239" r="17358" t="12878"/>
              </a:stretch>
            </a:blip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94"/>
            <p:cNvSpPr/>
            <p:nvPr/>
          </p:nvSpPr>
          <p:spPr>
            <a:xfrm>
              <a:off x="8216597" y="3864276"/>
              <a:ext cx="197400" cy="170400"/>
            </a:xfrm>
            <a:prstGeom prst="hexagon">
              <a:avLst>
                <a:gd fmla="val 25000" name="adj"/>
                <a:gd fmla="val 115470" name="vf"/>
              </a:avLst>
            </a:prstGeom>
            <a:solidFill>
              <a:schemeClr val="lt1"/>
            </a:solidFill>
            <a:ln cap="flat" cmpd="sng" w="25400">
              <a:solidFill>
                <a:schemeClr val="accent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9" name="Google Shape;1229;p94"/>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descr="https://lh3.googleusercontent.com/isA65x6WC3pz88tybVnVk0D5Rne0B7OXGZiG2mkL73CidfrSakfuzUa7xUFGt2NhhbqQtW9BoUHZr_B8IE5lz5LJXFSZDXd1EvjmESAUXToS1-MgUo9ffbH45RUtZFYiDKRY9TxX" id="1230" name="Google Shape;1230;p94"/>
          <p:cNvPicPr preferRelativeResize="0"/>
          <p:nvPr/>
        </p:nvPicPr>
        <p:blipFill rotWithShape="1">
          <a:blip r:embed="rId7">
            <a:alphaModFix/>
          </a:blip>
          <a:srcRect b="0" l="0" r="0" t="0"/>
          <a:stretch/>
        </p:blipFill>
        <p:spPr>
          <a:xfrm>
            <a:off x="0" y="5417925"/>
            <a:ext cx="1440159" cy="14401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95"/>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1236" name="Google Shape;1236;p95"/>
          <p:cNvSpPr txBox="1"/>
          <p:nvPr>
            <p:ph type="title"/>
          </p:nvPr>
        </p:nvSpPr>
        <p:spPr>
          <a:xfrm>
            <a:off x="359054" y="360000"/>
            <a:ext cx="8099100" cy="1006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4"/>
              </a:buClr>
              <a:buSzPts val="1000"/>
              <a:buFont typeface="Arial"/>
              <a:buNone/>
            </a:pPr>
            <a:r>
              <a:rPr lang="en-US"/>
              <a:t>Why FIWARE: endorsement at global level</a:t>
            </a:r>
            <a:endParaRPr sz="1800"/>
          </a:p>
        </p:txBody>
      </p:sp>
      <p:pic>
        <p:nvPicPr>
          <p:cNvPr id="1237" name="Google Shape;1237;p95"/>
          <p:cNvPicPr preferRelativeResize="0"/>
          <p:nvPr/>
        </p:nvPicPr>
        <p:blipFill rotWithShape="1">
          <a:blip r:embed="rId3">
            <a:alphaModFix/>
          </a:blip>
          <a:srcRect b="0" l="0" r="0" t="0"/>
          <a:stretch/>
        </p:blipFill>
        <p:spPr>
          <a:xfrm>
            <a:off x="2938975" y="2238867"/>
            <a:ext cx="3150703" cy="3163082"/>
          </a:xfrm>
          <a:prstGeom prst="rect">
            <a:avLst/>
          </a:prstGeom>
          <a:noFill/>
          <a:ln>
            <a:noFill/>
          </a:ln>
        </p:spPr>
      </p:pic>
      <p:pic>
        <p:nvPicPr>
          <p:cNvPr id="1238" name="Google Shape;1238;p95"/>
          <p:cNvPicPr preferRelativeResize="0"/>
          <p:nvPr/>
        </p:nvPicPr>
        <p:blipFill rotWithShape="1">
          <a:blip r:embed="rId4">
            <a:alphaModFix/>
          </a:blip>
          <a:srcRect b="0" l="0" r="0" t="0"/>
          <a:stretch/>
        </p:blipFill>
        <p:spPr>
          <a:xfrm>
            <a:off x="2754471" y="1622840"/>
            <a:ext cx="3360747" cy="3373953"/>
          </a:xfrm>
          <a:prstGeom prst="rect">
            <a:avLst/>
          </a:prstGeom>
          <a:noFill/>
          <a:ln>
            <a:noFill/>
          </a:ln>
        </p:spPr>
      </p:pic>
      <p:grpSp>
        <p:nvGrpSpPr>
          <p:cNvPr id="1239" name="Google Shape;1239;p95"/>
          <p:cNvGrpSpPr/>
          <p:nvPr/>
        </p:nvGrpSpPr>
        <p:grpSpPr>
          <a:xfrm>
            <a:off x="5699492" y="1585044"/>
            <a:ext cx="2132817" cy="4594200"/>
            <a:chOff x="9005260" y="1585044"/>
            <a:chExt cx="2844135" cy="4594200"/>
          </a:xfrm>
        </p:grpSpPr>
        <p:grpSp>
          <p:nvGrpSpPr>
            <p:cNvPr id="1240" name="Google Shape;1240;p95"/>
            <p:cNvGrpSpPr/>
            <p:nvPr/>
          </p:nvGrpSpPr>
          <p:grpSpPr>
            <a:xfrm>
              <a:off x="9005260" y="1585044"/>
              <a:ext cx="2844135" cy="4594200"/>
              <a:chOff x="9015716" y="1585044"/>
              <a:chExt cx="2692800" cy="4594200"/>
            </a:xfrm>
          </p:grpSpPr>
          <p:sp>
            <p:nvSpPr>
              <p:cNvPr id="1241" name="Google Shape;1241;p95"/>
              <p:cNvSpPr/>
              <p:nvPr/>
            </p:nvSpPr>
            <p:spPr>
              <a:xfrm flipH="1">
                <a:off x="9015716" y="1585044"/>
                <a:ext cx="2692800" cy="4594200"/>
              </a:xfrm>
              <a:prstGeom prst="rect">
                <a:avLst/>
              </a:prstGeom>
              <a:solidFill>
                <a:srgbClr val="2F8099">
                  <a:alpha val="2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242" name="Google Shape;1242;p95"/>
              <p:cNvSpPr txBox="1"/>
              <p:nvPr/>
            </p:nvSpPr>
            <p:spPr>
              <a:xfrm flipH="1">
                <a:off x="9071202" y="3021666"/>
                <a:ext cx="2637300" cy="3100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12E67"/>
                    </a:solidFill>
                    <a:latin typeface="Arial"/>
                    <a:ea typeface="Arial"/>
                    <a:cs typeface="Arial"/>
                    <a:sym typeface="Arial"/>
                  </a:rPr>
                  <a:t>TM Forum supports FIWARE NGSI for real-time access to context information in cities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12E6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12E67"/>
                    </a:solidFill>
                    <a:latin typeface="Arial"/>
                    <a:ea typeface="Arial"/>
                    <a:cs typeface="Arial"/>
                    <a:sym typeface="Arial"/>
                  </a:rPr>
                  <a:t>TM Forum and FIWARE collaborate in development of data marketplace platform components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12E6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12E67"/>
                    </a:solidFill>
                    <a:latin typeface="Arial"/>
                    <a:ea typeface="Arial"/>
                    <a:cs typeface="Arial"/>
                    <a:sym typeface="Arial"/>
                  </a:rPr>
                  <a:t>TM Forum and FIWARE also collaborate in definition of common data models (</a:t>
                </a:r>
                <a:r>
                  <a:rPr b="1" i="0" lang="en-US" sz="1100" u="sng" cap="none" strike="noStrike">
                    <a:solidFill>
                      <a:srgbClr val="012E67"/>
                    </a:solidFill>
                    <a:latin typeface="Arial"/>
                    <a:ea typeface="Arial"/>
                    <a:cs typeface="Arial"/>
                    <a:sym typeface="Arial"/>
                    <a:hlinkClick r:id="rId5">
                      <a:extLst>
                        <a:ext uri="{A12FA001-AC4F-418D-AE19-62706E023703}">
                          <ahyp:hlinkClr val="tx"/>
                        </a:ext>
                      </a:extLst>
                    </a:hlinkClick>
                  </a:rPr>
                  <a:t>smart data models initiative</a:t>
                </a:r>
                <a:r>
                  <a:rPr b="1" i="0" lang="en-US" sz="1100" u="none" cap="none" strike="noStrike">
                    <a:solidFill>
                      <a:srgbClr val="012E67"/>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grpSp>
        <p:grpSp>
          <p:nvGrpSpPr>
            <p:cNvPr id="1243" name="Google Shape;1243;p95"/>
            <p:cNvGrpSpPr/>
            <p:nvPr/>
          </p:nvGrpSpPr>
          <p:grpSpPr>
            <a:xfrm>
              <a:off x="9427572" y="2048579"/>
              <a:ext cx="1999360" cy="623259"/>
              <a:chOff x="5062801" y="2295615"/>
              <a:chExt cx="2189400" cy="682500"/>
            </a:xfrm>
          </p:grpSpPr>
          <p:sp>
            <p:nvSpPr>
              <p:cNvPr id="1244" name="Google Shape;1244;p95"/>
              <p:cNvSpPr/>
              <p:nvPr/>
            </p:nvSpPr>
            <p:spPr>
              <a:xfrm>
                <a:off x="5062801" y="2295615"/>
                <a:ext cx="2189400" cy="682500"/>
              </a:xfrm>
              <a:prstGeom prst="rect">
                <a:avLst/>
              </a:prstGeom>
              <a:solidFill>
                <a:schemeClr val="lt1"/>
              </a:solidFill>
              <a:ln>
                <a:noFill/>
              </a:ln>
              <a:effectLst>
                <a:outerShdw blurRad="40000" rotWithShape="0" dir="5400000" dist="23000">
                  <a:srgbClr val="000000">
                    <a:alpha val="3333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lt1"/>
                  </a:solidFill>
                  <a:latin typeface="Arial"/>
                  <a:ea typeface="Arial"/>
                  <a:cs typeface="Arial"/>
                  <a:sym typeface="Arial"/>
                </a:endParaRPr>
              </a:p>
            </p:txBody>
          </p:sp>
          <p:pic>
            <p:nvPicPr>
              <p:cNvPr id="1245" name="Google Shape;1245;p95"/>
              <p:cNvPicPr preferRelativeResize="0"/>
              <p:nvPr/>
            </p:nvPicPr>
            <p:blipFill rotWithShape="1">
              <a:blip r:embed="rId6">
                <a:alphaModFix/>
              </a:blip>
              <a:srcRect b="0" l="0" r="0" t="0"/>
              <a:stretch/>
            </p:blipFill>
            <p:spPr>
              <a:xfrm>
                <a:off x="5124039" y="2410270"/>
                <a:ext cx="2066861" cy="453070"/>
              </a:xfrm>
              <a:prstGeom prst="rect">
                <a:avLst/>
              </a:prstGeom>
              <a:noFill/>
              <a:ln>
                <a:noFill/>
              </a:ln>
            </p:spPr>
          </p:pic>
        </p:grpSp>
      </p:grpSp>
      <p:grpSp>
        <p:nvGrpSpPr>
          <p:cNvPr id="1246" name="Google Shape;1246;p95"/>
          <p:cNvGrpSpPr/>
          <p:nvPr/>
        </p:nvGrpSpPr>
        <p:grpSpPr>
          <a:xfrm>
            <a:off x="1311709" y="1622845"/>
            <a:ext cx="2195072" cy="4594200"/>
            <a:chOff x="339558" y="1585045"/>
            <a:chExt cx="2927153" cy="4594200"/>
          </a:xfrm>
        </p:grpSpPr>
        <p:grpSp>
          <p:nvGrpSpPr>
            <p:cNvPr id="1247" name="Google Shape;1247;p95"/>
            <p:cNvGrpSpPr/>
            <p:nvPr/>
          </p:nvGrpSpPr>
          <p:grpSpPr>
            <a:xfrm>
              <a:off x="339558" y="1585045"/>
              <a:ext cx="2927153" cy="4594200"/>
              <a:chOff x="455313" y="1585045"/>
              <a:chExt cx="2771400" cy="4594200"/>
            </a:xfrm>
          </p:grpSpPr>
          <p:sp>
            <p:nvSpPr>
              <p:cNvPr id="1248" name="Google Shape;1248;p95"/>
              <p:cNvSpPr/>
              <p:nvPr/>
            </p:nvSpPr>
            <p:spPr>
              <a:xfrm flipH="1">
                <a:off x="458284" y="1585045"/>
                <a:ext cx="2692800" cy="4594200"/>
              </a:xfrm>
              <a:prstGeom prst="rect">
                <a:avLst/>
              </a:prstGeom>
              <a:solidFill>
                <a:srgbClr val="2F8099">
                  <a:alpha val="2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249" name="Google Shape;1249;p95"/>
              <p:cNvSpPr txBox="1"/>
              <p:nvPr/>
            </p:nvSpPr>
            <p:spPr>
              <a:xfrm flipH="1">
                <a:off x="455313" y="3021667"/>
                <a:ext cx="2771400" cy="310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12E67"/>
                    </a:solidFill>
                    <a:latin typeface="Arial"/>
                    <a:ea typeface="Arial"/>
                    <a:cs typeface="Arial"/>
                    <a:sym typeface="Arial"/>
                  </a:rPr>
                  <a:t>ETSI created Jan 2017 an Industry Specification Group (</a:t>
                </a:r>
                <a:r>
                  <a:rPr b="1" i="0" lang="en-US" sz="1100" u="sng" cap="none" strike="noStrike">
                    <a:solidFill>
                      <a:srgbClr val="012E67"/>
                    </a:solidFill>
                    <a:latin typeface="Arial"/>
                    <a:ea typeface="Arial"/>
                    <a:cs typeface="Arial"/>
                    <a:sym typeface="Arial"/>
                    <a:hlinkClick r:id="rId7">
                      <a:extLst>
                        <a:ext uri="{A12FA001-AC4F-418D-AE19-62706E023703}">
                          <ahyp:hlinkClr val="tx"/>
                        </a:ext>
                      </a:extLst>
                    </a:hlinkClick>
                  </a:rPr>
                  <a:t>ISG CIM</a:t>
                </a:r>
                <a:r>
                  <a:rPr b="1" i="0" lang="en-US" sz="1100" u="none" cap="none" strike="noStrike">
                    <a:solidFill>
                      <a:srgbClr val="012E67"/>
                    </a:solidFill>
                    <a:latin typeface="Arial"/>
                    <a:ea typeface="Arial"/>
                    <a:cs typeface="Arial"/>
                    <a:sym typeface="Arial"/>
                  </a:rPr>
                  <a:t>) for defining a Context Information Management API</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12E6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12E67"/>
                    </a:solidFill>
                    <a:latin typeface="Arial"/>
                    <a:ea typeface="Arial"/>
                    <a:cs typeface="Arial"/>
                    <a:sym typeface="Arial"/>
                  </a:rPr>
                  <a:t>FIWARE NGSIv2 provided the basis for the </a:t>
                </a:r>
                <a:r>
                  <a:rPr b="1" i="0" lang="en-US" sz="1100" u="sng" cap="none" strike="noStrike">
                    <a:solidFill>
                      <a:srgbClr val="012E67"/>
                    </a:solidFill>
                    <a:latin typeface="Arial"/>
                    <a:ea typeface="Arial"/>
                    <a:cs typeface="Arial"/>
                    <a:sym typeface="Arial"/>
                    <a:hlinkClick r:id="rId8">
                      <a:extLst>
                        <a:ext uri="{A12FA001-AC4F-418D-AE19-62706E023703}">
                          <ahyp:hlinkClr val="tx"/>
                        </a:ext>
                      </a:extLst>
                    </a:hlinkClick>
                  </a:rPr>
                  <a:t>NGSI-LD specs published by ETSI</a:t>
                </a:r>
                <a:endParaRPr b="1" i="0" sz="1100" u="none" cap="none" strike="noStrike">
                  <a:solidFill>
                    <a:srgbClr val="012E6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12E6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12E67"/>
                    </a:solidFill>
                    <a:latin typeface="Arial"/>
                    <a:ea typeface="Arial"/>
                    <a:cs typeface="Arial"/>
                    <a:sym typeface="Arial"/>
                  </a:rPr>
                  <a:t>FIWARE provides several open source implementations of ETSI NGSI-LD </a:t>
                </a:r>
                <a:endParaRPr b="0" i="0" sz="1100" u="none" cap="none" strike="noStrike">
                  <a:solidFill>
                    <a:srgbClr val="000000"/>
                  </a:solidFill>
                  <a:latin typeface="Arial"/>
                  <a:ea typeface="Arial"/>
                  <a:cs typeface="Arial"/>
                  <a:sym typeface="Arial"/>
                </a:endParaRPr>
              </a:p>
            </p:txBody>
          </p:sp>
        </p:grpSp>
        <p:pic>
          <p:nvPicPr>
            <p:cNvPr id="1250" name="Google Shape;1250;p95"/>
            <p:cNvPicPr preferRelativeResize="0"/>
            <p:nvPr/>
          </p:nvPicPr>
          <p:blipFill rotWithShape="1">
            <a:blip r:embed="rId9">
              <a:alphaModFix/>
            </a:blip>
            <a:srcRect b="0" l="0" r="0" t="0"/>
            <a:stretch/>
          </p:blipFill>
          <p:spPr>
            <a:xfrm>
              <a:off x="729882" y="1940477"/>
              <a:ext cx="2069703" cy="839390"/>
            </a:xfrm>
            <a:prstGeom prst="rect">
              <a:avLst/>
            </a:prstGeom>
            <a:noFill/>
            <a:ln>
              <a:noFill/>
            </a:ln>
          </p:spPr>
        </p:pic>
      </p:grpSp>
      <p:grpSp>
        <p:nvGrpSpPr>
          <p:cNvPr id="1251" name="Google Shape;1251;p95"/>
          <p:cNvGrpSpPr/>
          <p:nvPr/>
        </p:nvGrpSpPr>
        <p:grpSpPr>
          <a:xfrm>
            <a:off x="3506772" y="1603057"/>
            <a:ext cx="2132818" cy="4594200"/>
            <a:chOff x="6117739" y="1603057"/>
            <a:chExt cx="2844136" cy="4594200"/>
          </a:xfrm>
        </p:grpSpPr>
        <p:grpSp>
          <p:nvGrpSpPr>
            <p:cNvPr id="1252" name="Google Shape;1252;p95"/>
            <p:cNvGrpSpPr/>
            <p:nvPr/>
          </p:nvGrpSpPr>
          <p:grpSpPr>
            <a:xfrm>
              <a:off x="6117739" y="1603057"/>
              <a:ext cx="2844136" cy="4594200"/>
              <a:chOff x="6163238" y="1603057"/>
              <a:chExt cx="2692801" cy="4594200"/>
            </a:xfrm>
          </p:grpSpPr>
          <p:sp>
            <p:nvSpPr>
              <p:cNvPr id="1253" name="Google Shape;1253;p95"/>
              <p:cNvSpPr/>
              <p:nvPr/>
            </p:nvSpPr>
            <p:spPr>
              <a:xfrm flipH="1">
                <a:off x="6163238" y="1603057"/>
                <a:ext cx="2692800" cy="4594200"/>
              </a:xfrm>
              <a:prstGeom prst="rect">
                <a:avLst/>
              </a:prstGeom>
              <a:solidFill>
                <a:srgbClr val="2F8099">
                  <a:alpha val="2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254" name="Google Shape;1254;p95"/>
              <p:cNvSpPr txBox="1"/>
              <p:nvPr/>
            </p:nvSpPr>
            <p:spPr>
              <a:xfrm flipH="1">
                <a:off x="6268239" y="3039707"/>
                <a:ext cx="2587800" cy="2933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12E67"/>
                    </a:solidFill>
                    <a:latin typeface="Arial"/>
                    <a:ea typeface="Arial"/>
                    <a:cs typeface="Arial"/>
                    <a:sym typeface="Arial"/>
                  </a:rPr>
                  <a:t>The GSMA has published a </a:t>
                </a:r>
                <a:r>
                  <a:rPr b="1" i="0" lang="en-US" sz="1100" u="sng" cap="none" strike="noStrike">
                    <a:solidFill>
                      <a:srgbClr val="012E67"/>
                    </a:solidFill>
                    <a:latin typeface="Arial"/>
                    <a:ea typeface="Arial"/>
                    <a:cs typeface="Arial"/>
                    <a:sym typeface="Arial"/>
                    <a:hlinkClick r:id="rId10">
                      <a:extLst>
                        <a:ext uri="{A12FA001-AC4F-418D-AE19-62706E023703}">
                          <ahyp:hlinkClr val="tx"/>
                        </a:ext>
                      </a:extLst>
                    </a:hlinkClick>
                  </a:rPr>
                  <a:t>Reference Architecture for IoT Big Data Ecosystem </a:t>
                </a:r>
                <a:r>
                  <a:rPr b="1" i="0" lang="en-US" sz="1100" u="none" cap="none" strike="noStrike">
                    <a:solidFill>
                      <a:srgbClr val="012E67"/>
                    </a:solidFill>
                    <a:latin typeface="Arial"/>
                    <a:ea typeface="Arial"/>
                    <a:cs typeface="Arial"/>
                    <a:sym typeface="Arial"/>
                  </a:rPr>
                  <a:t>which recommends to mobile operators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12E6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12E67"/>
                    </a:solidFill>
                    <a:latin typeface="Arial"/>
                    <a:ea typeface="Arial"/>
                    <a:cs typeface="Arial"/>
                    <a:sym typeface="Arial"/>
                  </a:rPr>
                  <a:t>NGSI-LD plays the core role for the integration of components and the development of applications in the defined Reference Architecture</a:t>
                </a:r>
                <a:endParaRPr b="0" i="0" sz="1100" u="none" cap="none" strike="noStrike">
                  <a:solidFill>
                    <a:srgbClr val="000000"/>
                  </a:solidFill>
                  <a:latin typeface="Arial"/>
                  <a:ea typeface="Arial"/>
                  <a:cs typeface="Arial"/>
                  <a:sym typeface="Arial"/>
                </a:endParaRPr>
              </a:p>
            </p:txBody>
          </p:sp>
        </p:grpSp>
        <p:pic>
          <p:nvPicPr>
            <p:cNvPr id="1255" name="Google Shape;1255;p95"/>
            <p:cNvPicPr preferRelativeResize="0"/>
            <p:nvPr/>
          </p:nvPicPr>
          <p:blipFill rotWithShape="1">
            <a:blip r:embed="rId11">
              <a:alphaModFix/>
            </a:blip>
            <a:srcRect b="0" l="0" r="0" t="0"/>
            <a:stretch/>
          </p:blipFill>
          <p:spPr>
            <a:xfrm>
              <a:off x="7017755" y="1838172"/>
              <a:ext cx="1044002" cy="1044000"/>
            </a:xfrm>
            <a:prstGeom prst="rect">
              <a:avLst/>
            </a:prstGeom>
            <a:noFill/>
            <a:ln>
              <a:noFill/>
            </a:ln>
          </p:spPr>
        </p:pic>
      </p:grpSp>
      <p:pic>
        <p:nvPicPr>
          <p:cNvPr descr="https://lh3.googleusercontent.com/isA65x6WC3pz88tybVnVk0D5Rne0B7OXGZiG2mkL73CidfrSakfuzUa7xUFGt2NhhbqQtW9BoUHZr_B8IE5lz5LJXFSZDXd1EvjmESAUXToS1-MgUo9ffbH45RUtZFYiDKRY9TxX" id="1256" name="Google Shape;1256;p95"/>
          <p:cNvPicPr preferRelativeResize="0"/>
          <p:nvPr/>
        </p:nvPicPr>
        <p:blipFill rotWithShape="1">
          <a:blip r:embed="rId12">
            <a:alphaModFix/>
          </a:blip>
          <a:srcRect b="0" l="0" r="0" t="0"/>
          <a:stretch/>
        </p:blipFill>
        <p:spPr>
          <a:xfrm>
            <a:off x="1" y="5674751"/>
            <a:ext cx="1183250" cy="1183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96"/>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1262" name="Google Shape;1262;p96"/>
          <p:cNvSpPr txBox="1"/>
          <p:nvPr>
            <p:ph type="title"/>
          </p:nvPr>
        </p:nvSpPr>
        <p:spPr>
          <a:xfrm>
            <a:off x="359054" y="360000"/>
            <a:ext cx="8099100" cy="1006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000"/>
              <a:buNone/>
            </a:pPr>
            <a:r>
              <a:rPr lang="en-US"/>
              <a:t>Why FIWARE: endorsement at global level</a:t>
            </a:r>
            <a:endParaRPr/>
          </a:p>
        </p:txBody>
      </p:sp>
      <p:pic>
        <p:nvPicPr>
          <p:cNvPr id="1263" name="Google Shape;1263;p96"/>
          <p:cNvPicPr preferRelativeResize="0"/>
          <p:nvPr/>
        </p:nvPicPr>
        <p:blipFill rotWithShape="1">
          <a:blip r:embed="rId3">
            <a:alphaModFix/>
          </a:blip>
          <a:srcRect b="0" l="0" r="0" t="0"/>
          <a:stretch/>
        </p:blipFill>
        <p:spPr>
          <a:xfrm>
            <a:off x="2938975" y="2238867"/>
            <a:ext cx="3150703" cy="3163082"/>
          </a:xfrm>
          <a:prstGeom prst="rect">
            <a:avLst/>
          </a:prstGeom>
          <a:noFill/>
          <a:ln>
            <a:noFill/>
          </a:ln>
        </p:spPr>
      </p:pic>
      <p:pic>
        <p:nvPicPr>
          <p:cNvPr id="1264" name="Google Shape;1264;p96"/>
          <p:cNvPicPr preferRelativeResize="0"/>
          <p:nvPr/>
        </p:nvPicPr>
        <p:blipFill rotWithShape="1">
          <a:blip r:embed="rId4">
            <a:alphaModFix/>
          </a:blip>
          <a:srcRect b="0" l="0" r="0" t="0"/>
          <a:stretch/>
        </p:blipFill>
        <p:spPr>
          <a:xfrm>
            <a:off x="2754471" y="1622840"/>
            <a:ext cx="3360747" cy="3373953"/>
          </a:xfrm>
          <a:prstGeom prst="rect">
            <a:avLst/>
          </a:prstGeom>
          <a:noFill/>
          <a:ln>
            <a:noFill/>
          </a:ln>
        </p:spPr>
      </p:pic>
      <p:sp>
        <p:nvSpPr>
          <p:cNvPr id="1265" name="Google Shape;1265;p96"/>
          <p:cNvSpPr/>
          <p:nvPr/>
        </p:nvSpPr>
        <p:spPr>
          <a:xfrm flipH="1">
            <a:off x="2346847" y="1585045"/>
            <a:ext cx="2132700" cy="4594400"/>
          </a:xfrm>
          <a:prstGeom prst="rect">
            <a:avLst/>
          </a:prstGeom>
          <a:solidFill>
            <a:srgbClr val="2F8099">
              <a:alpha val="2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266" name="Google Shape;1266;p96"/>
          <p:cNvSpPr txBox="1"/>
          <p:nvPr/>
        </p:nvSpPr>
        <p:spPr>
          <a:xfrm flipH="1">
            <a:off x="2346842" y="3021667"/>
            <a:ext cx="2132700" cy="2893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12E67"/>
                </a:solidFill>
                <a:latin typeface="Arial"/>
                <a:ea typeface="Arial"/>
                <a:cs typeface="Arial"/>
                <a:sym typeface="Arial"/>
              </a:rPr>
              <a:t>The FIWARE Context Broker Technology (hence, NGSI-LD) is a </a:t>
            </a:r>
            <a:r>
              <a:rPr b="1" i="0" lang="en-US" sz="1100" u="sng" cap="none" strike="noStrike">
                <a:solidFill>
                  <a:srgbClr val="012E67"/>
                </a:solidFill>
                <a:latin typeface="Arial"/>
                <a:ea typeface="Arial"/>
                <a:cs typeface="Arial"/>
                <a:sym typeface="Arial"/>
                <a:hlinkClick r:id="rId5">
                  <a:extLst>
                    <a:ext uri="{A12FA001-AC4F-418D-AE19-62706E023703}">
                      <ahyp:hlinkClr val="tx"/>
                    </a:ext>
                  </a:extLst>
                </a:hlinkClick>
              </a:rPr>
              <a:t>CEF (Connecting Europe Facility) Building Block</a:t>
            </a:r>
            <a:r>
              <a:rPr b="1" i="0" lang="en-US" sz="1100" u="none" cap="none" strike="noStrike">
                <a:solidFill>
                  <a:srgbClr val="012E67"/>
                </a:solidFill>
                <a:latin typeface="Arial"/>
                <a:ea typeface="Arial"/>
                <a:cs typeface="Arial"/>
                <a:sym typeface="Arial"/>
              </a:rPr>
              <a:t> recommended by the EC to public and private sector for publication of right-time context data</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12E6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12E67"/>
                </a:solidFill>
                <a:latin typeface="Arial"/>
                <a:ea typeface="Arial"/>
                <a:cs typeface="Arial"/>
                <a:sym typeface="Arial"/>
              </a:rPr>
              <a:t>The European Data portal will support the publication of right-time Open Data </a:t>
            </a:r>
            <a:endParaRPr b="0" i="0" sz="1100" u="none" cap="none" strike="noStrike">
              <a:solidFill>
                <a:srgbClr val="000000"/>
              </a:solidFill>
              <a:latin typeface="Arial"/>
              <a:ea typeface="Arial"/>
              <a:cs typeface="Arial"/>
              <a:sym typeface="Arial"/>
            </a:endParaRPr>
          </a:p>
        </p:txBody>
      </p:sp>
      <p:pic>
        <p:nvPicPr>
          <p:cNvPr id="1267" name="Google Shape;1267;p96"/>
          <p:cNvPicPr preferRelativeResize="0"/>
          <p:nvPr/>
        </p:nvPicPr>
        <p:blipFill rotWithShape="1">
          <a:blip r:embed="rId6">
            <a:alphaModFix/>
          </a:blip>
          <a:srcRect b="0" l="0" r="0" t="0"/>
          <a:stretch/>
        </p:blipFill>
        <p:spPr>
          <a:xfrm>
            <a:off x="2531527" y="2004532"/>
            <a:ext cx="1763152" cy="533391"/>
          </a:xfrm>
          <a:prstGeom prst="rect">
            <a:avLst/>
          </a:prstGeom>
          <a:noFill/>
          <a:ln>
            <a:noFill/>
          </a:ln>
        </p:spPr>
      </p:pic>
      <p:sp>
        <p:nvSpPr>
          <p:cNvPr id="1268" name="Google Shape;1268;p96"/>
          <p:cNvSpPr/>
          <p:nvPr/>
        </p:nvSpPr>
        <p:spPr>
          <a:xfrm flipH="1">
            <a:off x="4664547" y="1584945"/>
            <a:ext cx="2132700" cy="4594400"/>
          </a:xfrm>
          <a:prstGeom prst="rect">
            <a:avLst/>
          </a:prstGeom>
          <a:solidFill>
            <a:srgbClr val="2F8099">
              <a:alpha val="2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269" name="Google Shape;1269;p96"/>
          <p:cNvSpPr txBox="1"/>
          <p:nvPr/>
        </p:nvSpPr>
        <p:spPr>
          <a:xfrm flipH="1">
            <a:off x="4671527" y="3039704"/>
            <a:ext cx="2049600" cy="2511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sng" cap="none" strike="noStrike">
                <a:solidFill>
                  <a:srgbClr val="012E67"/>
                </a:solidFill>
                <a:latin typeface="Arial"/>
                <a:ea typeface="Arial"/>
                <a:cs typeface="Arial"/>
                <a:sym typeface="Arial"/>
                <a:hlinkClick r:id="rId7">
                  <a:extLst>
                    <a:ext uri="{A12FA001-AC4F-418D-AE19-62706E023703}">
                      <ahyp:hlinkClr val="tx"/>
                    </a:ext>
                  </a:extLst>
                </a:hlinkClick>
              </a:rPr>
              <a:t>IUDX</a:t>
            </a:r>
            <a:r>
              <a:rPr b="1" i="0" lang="en-US" sz="1100" u="none" cap="none" strike="noStrike">
                <a:solidFill>
                  <a:srgbClr val="012E67"/>
                </a:solidFill>
                <a:latin typeface="Arial"/>
                <a:ea typeface="Arial"/>
                <a:cs typeface="Arial"/>
                <a:sym typeface="Arial"/>
              </a:rPr>
              <a:t>, which provides the trusted data exchange framework recommended to cities by the government of India, has adopted NGSI-LD as API for data exchange</a:t>
            </a:r>
            <a:endParaRPr b="1" i="0" sz="1100" u="none" cap="none" strike="noStrike">
              <a:solidFill>
                <a:srgbClr val="012E6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12E6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12E67"/>
                </a:solidFill>
                <a:latin typeface="Arial"/>
                <a:ea typeface="Arial"/>
                <a:cs typeface="Arial"/>
                <a:sym typeface="Arial"/>
              </a:rPr>
              <a:t>IUDX will join the </a:t>
            </a:r>
            <a:r>
              <a:rPr b="1" i="0" lang="en-US" sz="1100" u="sng" cap="none" strike="noStrike">
                <a:solidFill>
                  <a:srgbClr val="012E67"/>
                </a:solidFill>
                <a:latin typeface="Arial"/>
                <a:ea typeface="Arial"/>
                <a:cs typeface="Arial"/>
                <a:sym typeface="Arial"/>
                <a:hlinkClick r:id="rId8">
                  <a:extLst>
                    <a:ext uri="{A12FA001-AC4F-418D-AE19-62706E023703}">
                      <ahyp:hlinkClr val="tx"/>
                    </a:ext>
                  </a:extLst>
                </a:hlinkClick>
              </a:rPr>
              <a:t>smart data models initiative</a:t>
            </a:r>
            <a:r>
              <a:rPr b="1" i="0" lang="en-US" sz="1100" u="none" cap="none" strike="noStrike">
                <a:solidFill>
                  <a:srgbClr val="012E67"/>
                </a:solidFill>
                <a:latin typeface="Arial"/>
                <a:ea typeface="Arial"/>
                <a:cs typeface="Arial"/>
                <a:sym typeface="Arial"/>
              </a:rPr>
              <a:t> and play a leading role in definition of data models for cities</a:t>
            </a:r>
            <a:endParaRPr b="1" i="0" sz="1100" u="none" cap="none" strike="noStrike">
              <a:solidFill>
                <a:srgbClr val="012E67"/>
              </a:solidFill>
              <a:latin typeface="Arial"/>
              <a:ea typeface="Arial"/>
              <a:cs typeface="Arial"/>
              <a:sym typeface="Arial"/>
            </a:endParaRPr>
          </a:p>
        </p:txBody>
      </p:sp>
      <p:pic>
        <p:nvPicPr>
          <p:cNvPr id="1270" name="Google Shape;1270;p96"/>
          <p:cNvPicPr preferRelativeResize="0"/>
          <p:nvPr/>
        </p:nvPicPr>
        <p:blipFill rotWithShape="1">
          <a:blip r:embed="rId9">
            <a:alphaModFix/>
          </a:blip>
          <a:srcRect b="0" l="0" r="0" t="0"/>
          <a:stretch/>
        </p:blipFill>
        <p:spPr>
          <a:xfrm>
            <a:off x="4991292" y="1903668"/>
            <a:ext cx="1479159" cy="649966"/>
          </a:xfrm>
          <a:prstGeom prst="rect">
            <a:avLst/>
          </a:prstGeom>
          <a:noFill/>
          <a:ln>
            <a:noFill/>
          </a:ln>
        </p:spPr>
      </p:pic>
      <p:pic>
        <p:nvPicPr>
          <p:cNvPr descr="https://lh3.googleusercontent.com/isA65x6WC3pz88tybVnVk0D5Rne0B7OXGZiG2mkL73CidfrSakfuzUa7xUFGt2NhhbqQtW9BoUHZr_B8IE5lz5LJXFSZDXd1EvjmESAUXToS1-MgUo9ffbH45RUtZFYiDKRY9TxX" id="1271" name="Google Shape;1271;p96"/>
          <p:cNvPicPr preferRelativeResize="0"/>
          <p:nvPr/>
        </p:nvPicPr>
        <p:blipFill rotWithShape="1">
          <a:blip r:embed="rId10">
            <a:alphaModFix/>
          </a:blip>
          <a:srcRect b="0" l="0" r="0" t="0"/>
          <a:stretch/>
        </p:blipFill>
        <p:spPr>
          <a:xfrm>
            <a:off x="0" y="5417925"/>
            <a:ext cx="1440159" cy="14401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97"/>
          <p:cNvSpPr txBox="1"/>
          <p:nvPr>
            <p:ph type="title"/>
          </p:nvPr>
        </p:nvSpPr>
        <p:spPr>
          <a:xfrm>
            <a:off x="359054" y="360000"/>
            <a:ext cx="8099100" cy="100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000"/>
              <a:buNone/>
            </a:pPr>
            <a:r>
              <a:rPr lang="en-US"/>
              <a:t>Why iSHARE</a:t>
            </a:r>
            <a:endParaRPr/>
          </a:p>
        </p:txBody>
      </p:sp>
      <p:sp>
        <p:nvSpPr>
          <p:cNvPr id="1277" name="Google Shape;1277;p97"/>
          <p:cNvSpPr txBox="1"/>
          <p:nvPr>
            <p:ph idx="1" type="body"/>
          </p:nvPr>
        </p:nvSpPr>
        <p:spPr>
          <a:xfrm>
            <a:off x="359050" y="1440000"/>
            <a:ext cx="5018400" cy="5328400"/>
          </a:xfrm>
          <a:prstGeom prst="rect">
            <a:avLst/>
          </a:prstGeom>
          <a:noFill/>
          <a:ln>
            <a:noFill/>
          </a:ln>
        </p:spPr>
        <p:txBody>
          <a:bodyPr anchorCtr="0" anchor="t" bIns="0" lIns="0" spcFirstLastPara="1" rIns="0" wrap="square" tIns="0">
            <a:noAutofit/>
          </a:bodyPr>
          <a:lstStyle/>
          <a:p>
            <a:pPr indent="-323850" lvl="0" marL="457200" rtl="0" algn="l">
              <a:lnSpc>
                <a:spcPct val="100000"/>
              </a:lnSpc>
              <a:spcBef>
                <a:spcPts val="400"/>
              </a:spcBef>
              <a:spcAft>
                <a:spcPts val="0"/>
              </a:spcAft>
              <a:buSzPts val="1500"/>
              <a:buChar char="-"/>
            </a:pPr>
            <a:r>
              <a:rPr lang="en-US"/>
              <a:t>Data Sovereignty and trust start with data ownership and  knowing the actors in the data space. </a:t>
            </a:r>
            <a:br>
              <a:rPr lang="en-US"/>
            </a:br>
            <a:endParaRPr/>
          </a:p>
          <a:p>
            <a:pPr indent="-323850" lvl="0" marL="457200" rtl="0" algn="l">
              <a:lnSpc>
                <a:spcPct val="100000"/>
              </a:lnSpc>
              <a:spcBef>
                <a:spcPts val="0"/>
              </a:spcBef>
              <a:spcAft>
                <a:spcPts val="0"/>
              </a:spcAft>
              <a:buSzPts val="1500"/>
              <a:buChar char="-"/>
            </a:pPr>
            <a:r>
              <a:rPr lang="en-US"/>
              <a:t>iSHARE is the standard for b2b data sharing trust frameworks, allowing cross domain data sharing.</a:t>
            </a:r>
            <a:br>
              <a:rPr lang="en-US"/>
            </a:br>
            <a:endParaRPr/>
          </a:p>
          <a:p>
            <a:pPr indent="-323850" lvl="0" marL="457200" rtl="0" algn="l">
              <a:lnSpc>
                <a:spcPct val="100000"/>
              </a:lnSpc>
              <a:spcBef>
                <a:spcPts val="0"/>
              </a:spcBef>
              <a:spcAft>
                <a:spcPts val="0"/>
              </a:spcAft>
              <a:buSzPts val="1500"/>
              <a:buChar char="-"/>
            </a:pPr>
            <a:r>
              <a:rPr lang="en-US"/>
              <a:t>iSHARE is acknowledged by IDSA as the trust framework and Participant registration (PaRIS) </a:t>
            </a:r>
            <a:br>
              <a:rPr lang="en-US"/>
            </a:br>
            <a:endParaRPr/>
          </a:p>
          <a:p>
            <a:pPr indent="-323850" lvl="0" marL="457200" rtl="0" algn="l">
              <a:lnSpc>
                <a:spcPct val="100000"/>
              </a:lnSpc>
              <a:spcBef>
                <a:spcPts val="0"/>
              </a:spcBef>
              <a:spcAft>
                <a:spcPts val="0"/>
              </a:spcAft>
              <a:buSzPts val="1500"/>
              <a:buChar char="-"/>
            </a:pPr>
            <a:r>
              <a:rPr lang="en-US"/>
              <a:t>Identities in the framework are based upon CEF building block eIDAS</a:t>
            </a:r>
            <a:br>
              <a:rPr lang="en-US"/>
            </a:br>
            <a:endParaRPr/>
          </a:p>
          <a:p>
            <a:pPr indent="-323850" lvl="0" marL="457200" rtl="0" algn="l">
              <a:lnSpc>
                <a:spcPct val="100000"/>
              </a:lnSpc>
              <a:spcBef>
                <a:spcPts val="0"/>
              </a:spcBef>
              <a:spcAft>
                <a:spcPts val="0"/>
              </a:spcAft>
              <a:buSzPts val="1500"/>
              <a:buChar char="-"/>
            </a:pPr>
            <a:r>
              <a:rPr lang="en-US"/>
              <a:t>The Data Sharing Coalition acknowledged iSHARE as the trust framework for data sharing. </a:t>
            </a:r>
            <a:br>
              <a:rPr lang="en-US"/>
            </a:br>
            <a:endParaRPr/>
          </a:p>
          <a:p>
            <a:pPr indent="-323850" lvl="0" marL="457200" rtl="0" algn="l">
              <a:lnSpc>
                <a:spcPct val="100000"/>
              </a:lnSpc>
              <a:spcBef>
                <a:spcPts val="0"/>
              </a:spcBef>
              <a:spcAft>
                <a:spcPts val="0"/>
              </a:spcAft>
              <a:buSzPts val="1500"/>
              <a:buChar char="-"/>
            </a:pPr>
            <a:r>
              <a:rPr lang="en-US"/>
              <a:t>iSHARE is totally federated and hence encourages more parties to start a data space on this basis.</a:t>
            </a:r>
            <a:endParaRPr/>
          </a:p>
          <a:p>
            <a:pPr indent="0" lvl="0" marL="0" rtl="0" algn="l">
              <a:lnSpc>
                <a:spcPct val="100000"/>
              </a:lnSpc>
              <a:spcBef>
                <a:spcPts val="400"/>
              </a:spcBef>
              <a:spcAft>
                <a:spcPts val="0"/>
              </a:spcAft>
              <a:buSzPts val="1500"/>
              <a:buNone/>
            </a:pPr>
            <a:r>
              <a:t/>
            </a:r>
            <a:endParaRPr/>
          </a:p>
        </p:txBody>
      </p:sp>
      <p:sp>
        <p:nvSpPr>
          <p:cNvPr id="1278" name="Google Shape;1278;p97"/>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1279" name="Google Shape;1279;p97"/>
          <p:cNvPicPr preferRelativeResize="0"/>
          <p:nvPr/>
        </p:nvPicPr>
        <p:blipFill rotWithShape="1">
          <a:blip r:embed="rId3">
            <a:alphaModFix/>
          </a:blip>
          <a:srcRect b="0" l="0" r="0" t="0"/>
          <a:stretch/>
        </p:blipFill>
        <p:spPr>
          <a:xfrm>
            <a:off x="6748175" y="2698200"/>
            <a:ext cx="2173950" cy="1734800"/>
          </a:xfrm>
          <a:prstGeom prst="rect">
            <a:avLst/>
          </a:prstGeom>
          <a:noFill/>
          <a:ln>
            <a:noFill/>
          </a:ln>
        </p:spPr>
      </p:pic>
      <p:pic>
        <p:nvPicPr>
          <p:cNvPr id="1280" name="Google Shape;1280;p97"/>
          <p:cNvPicPr preferRelativeResize="0"/>
          <p:nvPr/>
        </p:nvPicPr>
        <p:blipFill rotWithShape="1">
          <a:blip r:embed="rId4">
            <a:alphaModFix/>
          </a:blip>
          <a:srcRect b="0" l="0" r="0" t="0"/>
          <a:stretch/>
        </p:blipFill>
        <p:spPr>
          <a:xfrm>
            <a:off x="6650225" y="1117667"/>
            <a:ext cx="1949825" cy="470350"/>
          </a:xfrm>
          <a:prstGeom prst="rect">
            <a:avLst/>
          </a:prstGeom>
          <a:noFill/>
          <a:ln>
            <a:noFill/>
          </a:ln>
        </p:spPr>
      </p:pic>
      <p:pic>
        <p:nvPicPr>
          <p:cNvPr id="1281" name="Google Shape;1281;p97"/>
          <p:cNvPicPr preferRelativeResize="0"/>
          <p:nvPr/>
        </p:nvPicPr>
        <p:blipFill rotWithShape="1">
          <a:blip r:embed="rId5">
            <a:alphaModFix/>
          </a:blip>
          <a:srcRect b="0" l="0" r="0" t="0"/>
          <a:stretch/>
        </p:blipFill>
        <p:spPr>
          <a:xfrm>
            <a:off x="6482151" y="1670816"/>
            <a:ext cx="2381724" cy="865264"/>
          </a:xfrm>
          <a:prstGeom prst="rect">
            <a:avLst/>
          </a:prstGeom>
          <a:noFill/>
          <a:ln>
            <a:noFill/>
          </a:ln>
        </p:spPr>
      </p:pic>
      <p:pic>
        <p:nvPicPr>
          <p:cNvPr id="1282" name="Google Shape;1282;p97"/>
          <p:cNvPicPr preferRelativeResize="0"/>
          <p:nvPr/>
        </p:nvPicPr>
        <p:blipFill rotWithShape="1">
          <a:blip r:embed="rId6">
            <a:alphaModFix/>
          </a:blip>
          <a:srcRect b="0" l="0" r="0" t="0"/>
          <a:stretch/>
        </p:blipFill>
        <p:spPr>
          <a:xfrm>
            <a:off x="6748175" y="5115867"/>
            <a:ext cx="2173950" cy="663965"/>
          </a:xfrm>
          <a:prstGeom prst="rect">
            <a:avLst/>
          </a:prstGeom>
          <a:noFill/>
          <a:ln>
            <a:noFill/>
          </a:ln>
        </p:spPr>
      </p:pic>
      <p:pic>
        <p:nvPicPr>
          <p:cNvPr descr="https://lh3.googleusercontent.com/isA65x6WC3pz88tybVnVk0D5Rne0B7OXGZiG2mkL73CidfrSakfuzUa7xUFGt2NhhbqQtW9BoUHZr_B8IE5lz5LJXFSZDXd1EvjmESAUXToS1-MgUo9ffbH45RUtZFYiDKRY9TxX" id="1283" name="Google Shape;1283;p97"/>
          <p:cNvPicPr preferRelativeResize="0"/>
          <p:nvPr/>
        </p:nvPicPr>
        <p:blipFill rotWithShape="1">
          <a:blip r:embed="rId7">
            <a:alphaModFix/>
          </a:blip>
          <a:srcRect b="0" l="0" r="0" t="0"/>
          <a:stretch/>
        </p:blipFill>
        <p:spPr>
          <a:xfrm>
            <a:off x="0" y="5417925"/>
            <a:ext cx="1440159" cy="14401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98"/>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1289" name="Google Shape;1289;p98"/>
          <p:cNvSpPr txBox="1"/>
          <p:nvPr>
            <p:ph type="title"/>
          </p:nvPr>
        </p:nvSpPr>
        <p:spPr>
          <a:xfrm>
            <a:off x="359050" y="360000"/>
            <a:ext cx="8628000" cy="1006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4"/>
              </a:buClr>
              <a:buSzPts val="1000"/>
              <a:buFont typeface="Arial"/>
              <a:buNone/>
            </a:pPr>
            <a:r>
              <a:rPr lang="en-US" sz="2200"/>
              <a:t>Currently operational in the Dutch Logistics Data space</a:t>
            </a:r>
            <a:endParaRPr sz="2200"/>
          </a:p>
          <a:p>
            <a:pPr indent="0" lvl="0" marL="0" marR="0" rtl="0" algn="l">
              <a:lnSpc>
                <a:spcPct val="100000"/>
              </a:lnSpc>
              <a:spcBef>
                <a:spcPts val="0"/>
              </a:spcBef>
              <a:spcAft>
                <a:spcPts val="0"/>
              </a:spcAft>
              <a:buClr>
                <a:schemeClr val="accent4"/>
              </a:buClr>
              <a:buSzPts val="1000"/>
              <a:buFont typeface="Arial"/>
              <a:buNone/>
            </a:pPr>
            <a:r>
              <a:rPr lang="en-US" sz="2200"/>
              <a:t>which In 2021 it already covers the data of over 100.000 companies</a:t>
            </a:r>
            <a:endParaRPr sz="2200"/>
          </a:p>
        </p:txBody>
      </p:sp>
      <p:sp>
        <p:nvSpPr>
          <p:cNvPr id="1290" name="Google Shape;1290;p98"/>
          <p:cNvSpPr/>
          <p:nvPr/>
        </p:nvSpPr>
        <p:spPr>
          <a:xfrm>
            <a:off x="1199048" y="1429863"/>
            <a:ext cx="7203000" cy="5250800"/>
          </a:xfrm>
          <a:prstGeom prst="roundRect">
            <a:avLst>
              <a:gd fmla="val 3552" name="adj"/>
            </a:avLst>
          </a:prstGeom>
          <a:solidFill>
            <a:srgbClr val="F2F2F2"/>
          </a:solidFill>
          <a:ln cap="flat" cmpd="sng" w="9525">
            <a:solidFill>
              <a:srgbClr val="17E7B3"/>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1" name="Google Shape;1291;p98"/>
          <p:cNvSpPr/>
          <p:nvPr/>
        </p:nvSpPr>
        <p:spPr>
          <a:xfrm>
            <a:off x="2164080" y="1492068"/>
            <a:ext cx="5360100" cy="4958000"/>
          </a:xfrm>
          <a:prstGeom prst="roundRect">
            <a:avLst>
              <a:gd fmla="val 3552" name="adj"/>
            </a:avLst>
          </a:prstGeom>
          <a:solidFill>
            <a:srgbClr val="F2F2F2"/>
          </a:solidFill>
          <a:ln cap="flat" cmpd="sng" w="9525">
            <a:solidFill>
              <a:srgbClr val="17E7B3"/>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292" name="Google Shape;1292;p98"/>
          <p:cNvCxnSpPr/>
          <p:nvPr/>
        </p:nvCxnSpPr>
        <p:spPr>
          <a:xfrm>
            <a:off x="3312663" y="2272499"/>
            <a:ext cx="2744400" cy="4400"/>
          </a:xfrm>
          <a:prstGeom prst="straightConnector1">
            <a:avLst/>
          </a:prstGeom>
          <a:noFill/>
          <a:ln cap="flat" cmpd="sng" w="25400">
            <a:solidFill>
              <a:schemeClr val="accent4"/>
            </a:solidFill>
            <a:prstDash val="solid"/>
            <a:round/>
            <a:headEnd len="med" w="med" type="stealth"/>
            <a:tailEnd len="med" w="med" type="stealth"/>
          </a:ln>
          <a:effectLst>
            <a:outerShdw blurRad="40000" rotWithShape="0" dir="5400000" dist="20000">
              <a:srgbClr val="000000">
                <a:alpha val="37647"/>
              </a:srgbClr>
            </a:outerShdw>
          </a:effectLst>
        </p:spPr>
      </p:cxnSp>
      <p:cxnSp>
        <p:nvCxnSpPr>
          <p:cNvPr id="1293" name="Google Shape;1293;p98"/>
          <p:cNvCxnSpPr/>
          <p:nvPr/>
        </p:nvCxnSpPr>
        <p:spPr>
          <a:xfrm>
            <a:off x="6488922" y="2852515"/>
            <a:ext cx="0" cy="500000"/>
          </a:xfrm>
          <a:prstGeom prst="straightConnector1">
            <a:avLst/>
          </a:prstGeom>
          <a:noFill/>
          <a:ln cap="flat" cmpd="sng" w="25400">
            <a:solidFill>
              <a:srgbClr val="C84152"/>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1294" name="Google Shape;1294;p98"/>
          <p:cNvCxnSpPr/>
          <p:nvPr/>
        </p:nvCxnSpPr>
        <p:spPr>
          <a:xfrm>
            <a:off x="3195774" y="4324013"/>
            <a:ext cx="1250100" cy="921600"/>
          </a:xfrm>
          <a:prstGeom prst="straightConnector1">
            <a:avLst/>
          </a:prstGeom>
          <a:noFill/>
          <a:ln cap="flat" cmpd="sng" w="25400">
            <a:solidFill>
              <a:srgbClr val="E77964"/>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1295" name="Google Shape;1295;p98"/>
          <p:cNvCxnSpPr/>
          <p:nvPr/>
        </p:nvCxnSpPr>
        <p:spPr>
          <a:xfrm flipH="1">
            <a:off x="5056492" y="4335301"/>
            <a:ext cx="1127100" cy="910400"/>
          </a:xfrm>
          <a:prstGeom prst="straightConnector1">
            <a:avLst/>
          </a:prstGeom>
          <a:noFill/>
          <a:ln cap="flat" cmpd="sng" w="25400">
            <a:solidFill>
              <a:srgbClr val="E77964"/>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1296" name="Google Shape;1296;p98"/>
          <p:cNvCxnSpPr/>
          <p:nvPr/>
        </p:nvCxnSpPr>
        <p:spPr>
          <a:xfrm rot="10800000">
            <a:off x="2880845" y="2848375"/>
            <a:ext cx="9600" cy="492800"/>
          </a:xfrm>
          <a:prstGeom prst="straightConnector1">
            <a:avLst/>
          </a:prstGeom>
          <a:noFill/>
          <a:ln cap="flat" cmpd="sng" w="25400">
            <a:solidFill>
              <a:srgbClr val="C84152"/>
            </a:solidFill>
            <a:prstDash val="solid"/>
            <a:round/>
            <a:headEnd len="med" w="med" type="triangle"/>
            <a:tailEnd len="med" w="med" type="triangle"/>
          </a:ln>
          <a:effectLst>
            <a:outerShdw blurRad="40000" rotWithShape="0" dir="5400000" dist="20000">
              <a:srgbClr val="000000">
                <a:alpha val="37647"/>
              </a:srgbClr>
            </a:outerShdw>
          </a:effectLst>
        </p:spPr>
      </p:cxnSp>
      <p:pic>
        <p:nvPicPr>
          <p:cNvPr id="1297" name="Google Shape;1297;p98"/>
          <p:cNvPicPr preferRelativeResize="0"/>
          <p:nvPr/>
        </p:nvPicPr>
        <p:blipFill rotWithShape="1">
          <a:blip r:embed="rId3">
            <a:alphaModFix/>
          </a:blip>
          <a:srcRect b="0" l="0" r="0" t="0"/>
          <a:stretch/>
        </p:blipFill>
        <p:spPr>
          <a:xfrm>
            <a:off x="164708" y="3232399"/>
            <a:ext cx="1043696" cy="1043696"/>
          </a:xfrm>
          <a:prstGeom prst="rect">
            <a:avLst/>
          </a:prstGeom>
          <a:noFill/>
          <a:ln>
            <a:noFill/>
          </a:ln>
        </p:spPr>
      </p:pic>
      <p:sp>
        <p:nvSpPr>
          <p:cNvPr id="1298" name="Google Shape;1298;p98"/>
          <p:cNvSpPr txBox="1"/>
          <p:nvPr/>
        </p:nvSpPr>
        <p:spPr>
          <a:xfrm>
            <a:off x="2164080" y="6159815"/>
            <a:ext cx="2965200" cy="28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Trebuchet MS"/>
                <a:ea typeface="Trebuchet MS"/>
                <a:cs typeface="Trebuchet MS"/>
                <a:sym typeface="Trebuchet MS"/>
              </a:rPr>
              <a:t>Data Space</a:t>
            </a:r>
            <a:endParaRPr b="0" i="0" sz="1400" u="none" cap="none" strike="noStrike">
              <a:solidFill>
                <a:srgbClr val="000000"/>
              </a:solidFill>
              <a:latin typeface="Arial"/>
              <a:ea typeface="Arial"/>
              <a:cs typeface="Arial"/>
              <a:sym typeface="Arial"/>
            </a:endParaRPr>
          </a:p>
        </p:txBody>
      </p:sp>
      <p:pic>
        <p:nvPicPr>
          <p:cNvPr id="1299" name="Google Shape;1299;p98"/>
          <p:cNvPicPr preferRelativeResize="0"/>
          <p:nvPr/>
        </p:nvPicPr>
        <p:blipFill rotWithShape="1">
          <a:blip r:embed="rId3">
            <a:alphaModFix/>
          </a:blip>
          <a:srcRect b="37427" l="22178" r="23778" t="18630"/>
          <a:stretch/>
        </p:blipFill>
        <p:spPr>
          <a:xfrm>
            <a:off x="6321895" y="2991757"/>
            <a:ext cx="318262" cy="345017"/>
          </a:xfrm>
          <a:prstGeom prst="rect">
            <a:avLst/>
          </a:prstGeom>
          <a:noFill/>
          <a:ln>
            <a:noFill/>
          </a:ln>
        </p:spPr>
      </p:pic>
      <p:pic>
        <p:nvPicPr>
          <p:cNvPr id="1300" name="Google Shape;1300;p98"/>
          <p:cNvPicPr preferRelativeResize="0"/>
          <p:nvPr/>
        </p:nvPicPr>
        <p:blipFill rotWithShape="1">
          <a:blip r:embed="rId3">
            <a:alphaModFix/>
          </a:blip>
          <a:srcRect b="37427" l="22178" r="23778" t="18630"/>
          <a:stretch/>
        </p:blipFill>
        <p:spPr>
          <a:xfrm>
            <a:off x="3197219" y="4273339"/>
            <a:ext cx="318262" cy="345017"/>
          </a:xfrm>
          <a:prstGeom prst="rect">
            <a:avLst/>
          </a:prstGeom>
          <a:noFill/>
          <a:ln>
            <a:noFill/>
          </a:ln>
        </p:spPr>
      </p:pic>
      <p:pic>
        <p:nvPicPr>
          <p:cNvPr id="1301" name="Google Shape;1301;p98"/>
          <p:cNvPicPr preferRelativeResize="0"/>
          <p:nvPr/>
        </p:nvPicPr>
        <p:blipFill rotWithShape="1">
          <a:blip r:embed="rId3">
            <a:alphaModFix/>
          </a:blip>
          <a:srcRect b="37427" l="22178" r="23778" t="18630"/>
          <a:stretch/>
        </p:blipFill>
        <p:spPr>
          <a:xfrm>
            <a:off x="5874512" y="4321599"/>
            <a:ext cx="318262" cy="345017"/>
          </a:xfrm>
          <a:prstGeom prst="rect">
            <a:avLst/>
          </a:prstGeom>
          <a:noFill/>
          <a:ln>
            <a:noFill/>
          </a:ln>
        </p:spPr>
      </p:pic>
      <p:cxnSp>
        <p:nvCxnSpPr>
          <p:cNvPr id="1302" name="Google Shape;1302;p98"/>
          <p:cNvCxnSpPr/>
          <p:nvPr/>
        </p:nvCxnSpPr>
        <p:spPr>
          <a:xfrm>
            <a:off x="3365146" y="2447672"/>
            <a:ext cx="1062300" cy="1135200"/>
          </a:xfrm>
          <a:prstGeom prst="straightConnector1">
            <a:avLst/>
          </a:prstGeom>
          <a:noFill/>
          <a:ln cap="flat" cmpd="sng" w="25400">
            <a:solidFill>
              <a:srgbClr val="C84152"/>
            </a:solidFill>
            <a:prstDash val="solid"/>
            <a:round/>
            <a:headEnd len="med" w="med" type="triangle"/>
            <a:tailEnd len="med" w="med" type="triangle"/>
          </a:ln>
          <a:effectLst>
            <a:outerShdw blurRad="40000" rotWithShape="0" dir="5400000" dist="20000">
              <a:srgbClr val="000000">
                <a:alpha val="37647"/>
              </a:srgbClr>
            </a:outerShdw>
          </a:effectLst>
        </p:spPr>
      </p:cxnSp>
      <p:cxnSp>
        <p:nvCxnSpPr>
          <p:cNvPr id="1303" name="Google Shape;1303;p98"/>
          <p:cNvCxnSpPr/>
          <p:nvPr/>
        </p:nvCxnSpPr>
        <p:spPr>
          <a:xfrm flipH="1">
            <a:off x="5062855" y="2472056"/>
            <a:ext cx="952500" cy="1104800"/>
          </a:xfrm>
          <a:prstGeom prst="straightConnector1">
            <a:avLst/>
          </a:prstGeom>
          <a:noFill/>
          <a:ln cap="flat" cmpd="sng" w="25400">
            <a:solidFill>
              <a:srgbClr val="C84152"/>
            </a:solidFill>
            <a:prstDash val="solid"/>
            <a:round/>
            <a:headEnd len="med" w="med" type="triangle"/>
            <a:tailEnd len="med" w="med" type="triangle"/>
          </a:ln>
          <a:effectLst>
            <a:outerShdw blurRad="40000" rotWithShape="0" dir="5400000" dist="20000">
              <a:srgbClr val="000000">
                <a:alpha val="37647"/>
              </a:srgbClr>
            </a:outerShdw>
          </a:effectLst>
        </p:spPr>
      </p:cxnSp>
      <p:pic>
        <p:nvPicPr>
          <p:cNvPr id="1304" name="Google Shape;1304;p98"/>
          <p:cNvPicPr preferRelativeResize="0"/>
          <p:nvPr/>
        </p:nvPicPr>
        <p:blipFill rotWithShape="1">
          <a:blip r:embed="rId3">
            <a:alphaModFix/>
          </a:blip>
          <a:srcRect b="37427" l="22178" r="23778" t="18630"/>
          <a:stretch/>
        </p:blipFill>
        <p:spPr>
          <a:xfrm>
            <a:off x="2719159" y="2955181"/>
            <a:ext cx="318262" cy="345017"/>
          </a:xfrm>
          <a:prstGeom prst="rect">
            <a:avLst/>
          </a:prstGeom>
          <a:noFill/>
          <a:ln>
            <a:noFill/>
          </a:ln>
        </p:spPr>
      </p:pic>
      <p:cxnSp>
        <p:nvCxnSpPr>
          <p:cNvPr id="1305" name="Google Shape;1305;p98"/>
          <p:cNvCxnSpPr/>
          <p:nvPr/>
        </p:nvCxnSpPr>
        <p:spPr>
          <a:xfrm>
            <a:off x="4758431" y="4541514"/>
            <a:ext cx="11700" cy="532400"/>
          </a:xfrm>
          <a:prstGeom prst="straightConnector1">
            <a:avLst/>
          </a:prstGeom>
          <a:noFill/>
          <a:ln cap="flat" cmpd="sng" w="25400">
            <a:solidFill>
              <a:srgbClr val="E77964"/>
            </a:solidFill>
            <a:prstDash val="solid"/>
            <a:round/>
            <a:headEnd len="med" w="med" type="triangle"/>
            <a:tailEnd len="med" w="med" type="triangle"/>
          </a:ln>
          <a:effectLst>
            <a:outerShdw blurRad="40000" rotWithShape="0" dir="5400000" dist="20000">
              <a:srgbClr val="000000">
                <a:alpha val="37647"/>
              </a:srgbClr>
            </a:outerShdw>
          </a:effectLst>
        </p:spPr>
      </p:cxnSp>
      <p:pic>
        <p:nvPicPr>
          <p:cNvPr id="1306" name="Google Shape;1306;p98"/>
          <p:cNvPicPr preferRelativeResize="0"/>
          <p:nvPr/>
        </p:nvPicPr>
        <p:blipFill rotWithShape="1">
          <a:blip r:embed="rId3">
            <a:alphaModFix/>
          </a:blip>
          <a:srcRect b="37427" l="22178" r="23778" t="18630"/>
          <a:stretch/>
        </p:blipFill>
        <p:spPr>
          <a:xfrm>
            <a:off x="4561479" y="2102655"/>
            <a:ext cx="318262" cy="345017"/>
          </a:xfrm>
          <a:prstGeom prst="rect">
            <a:avLst/>
          </a:prstGeom>
          <a:noFill/>
          <a:ln>
            <a:noFill/>
          </a:ln>
        </p:spPr>
      </p:pic>
      <p:pic>
        <p:nvPicPr>
          <p:cNvPr id="1307" name="Google Shape;1307;p98"/>
          <p:cNvPicPr preferRelativeResize="0"/>
          <p:nvPr/>
        </p:nvPicPr>
        <p:blipFill rotWithShape="1">
          <a:blip r:embed="rId4">
            <a:alphaModFix/>
          </a:blip>
          <a:srcRect b="0" l="0" r="0" t="0"/>
          <a:stretch/>
        </p:blipFill>
        <p:spPr>
          <a:xfrm>
            <a:off x="5699647" y="4598303"/>
            <a:ext cx="1448803" cy="1679743"/>
          </a:xfrm>
          <a:prstGeom prst="rect">
            <a:avLst/>
          </a:prstGeom>
          <a:noFill/>
          <a:ln>
            <a:noFill/>
          </a:ln>
        </p:spPr>
      </p:pic>
      <p:pic>
        <p:nvPicPr>
          <p:cNvPr descr="Contact - Portbase" id="1308" name="Google Shape;1308;p98"/>
          <p:cNvPicPr preferRelativeResize="0"/>
          <p:nvPr/>
        </p:nvPicPr>
        <p:blipFill rotWithShape="1">
          <a:blip r:embed="rId5">
            <a:alphaModFix/>
          </a:blip>
          <a:srcRect b="0" l="0" r="0" t="0"/>
          <a:stretch/>
        </p:blipFill>
        <p:spPr>
          <a:xfrm>
            <a:off x="7590909" y="1539235"/>
            <a:ext cx="691419" cy="167323"/>
          </a:xfrm>
          <a:prstGeom prst="rect">
            <a:avLst/>
          </a:prstGeom>
          <a:noFill/>
          <a:ln>
            <a:noFill/>
          </a:ln>
        </p:spPr>
      </p:pic>
      <p:pic>
        <p:nvPicPr>
          <p:cNvPr descr="Visma Logo - LogoDix" id="1309" name="Google Shape;1309;p98"/>
          <p:cNvPicPr preferRelativeResize="0"/>
          <p:nvPr/>
        </p:nvPicPr>
        <p:blipFill rotWithShape="1">
          <a:blip r:embed="rId6">
            <a:alphaModFix/>
          </a:blip>
          <a:srcRect b="0" l="0" r="0" t="0"/>
          <a:stretch/>
        </p:blipFill>
        <p:spPr>
          <a:xfrm>
            <a:off x="7558027" y="3812924"/>
            <a:ext cx="801913" cy="149246"/>
          </a:xfrm>
          <a:prstGeom prst="rect">
            <a:avLst/>
          </a:prstGeom>
          <a:noFill/>
          <a:ln>
            <a:noFill/>
          </a:ln>
        </p:spPr>
      </p:pic>
      <p:pic>
        <p:nvPicPr>
          <p:cNvPr descr="Downloads – TransFollow | The standard for the eCMR" id="1310" name="Google Shape;1310;p98"/>
          <p:cNvPicPr preferRelativeResize="0"/>
          <p:nvPr/>
        </p:nvPicPr>
        <p:blipFill rotWithShape="1">
          <a:blip r:embed="rId7">
            <a:alphaModFix/>
          </a:blip>
          <a:srcRect b="0" l="0" r="0" t="0"/>
          <a:stretch/>
        </p:blipFill>
        <p:spPr>
          <a:xfrm>
            <a:off x="8028015" y="1898256"/>
            <a:ext cx="271865" cy="263095"/>
          </a:xfrm>
          <a:prstGeom prst="rect">
            <a:avLst/>
          </a:prstGeom>
          <a:noFill/>
          <a:ln>
            <a:noFill/>
          </a:ln>
        </p:spPr>
      </p:pic>
      <p:pic>
        <p:nvPicPr>
          <p:cNvPr descr="Collect Go - Transics" id="1311" name="Google Shape;1311;p98"/>
          <p:cNvPicPr preferRelativeResize="0"/>
          <p:nvPr/>
        </p:nvPicPr>
        <p:blipFill rotWithShape="1">
          <a:blip r:embed="rId8">
            <a:alphaModFix/>
          </a:blip>
          <a:srcRect b="0" l="0" r="0" t="0"/>
          <a:stretch/>
        </p:blipFill>
        <p:spPr>
          <a:xfrm>
            <a:off x="7390530" y="1702645"/>
            <a:ext cx="807026" cy="538017"/>
          </a:xfrm>
          <a:prstGeom prst="rect">
            <a:avLst/>
          </a:prstGeom>
          <a:noFill/>
          <a:ln>
            <a:noFill/>
          </a:ln>
        </p:spPr>
      </p:pic>
      <p:pic>
        <p:nvPicPr>
          <p:cNvPr descr="Modality - Software solutionsfor container logistics" id="1312" name="Google Shape;1312;p98"/>
          <p:cNvPicPr preferRelativeResize="0"/>
          <p:nvPr/>
        </p:nvPicPr>
        <p:blipFill rotWithShape="1">
          <a:blip r:embed="rId9">
            <a:alphaModFix/>
          </a:blip>
          <a:srcRect b="0" l="0" r="0" t="0"/>
          <a:stretch/>
        </p:blipFill>
        <p:spPr>
          <a:xfrm>
            <a:off x="7602558" y="2306613"/>
            <a:ext cx="765293" cy="255670"/>
          </a:xfrm>
          <a:prstGeom prst="rect">
            <a:avLst/>
          </a:prstGeom>
          <a:noFill/>
          <a:ln>
            <a:noFill/>
          </a:ln>
        </p:spPr>
      </p:pic>
      <p:pic>
        <p:nvPicPr>
          <p:cNvPr descr="SAP - Wikipedia" id="1313" name="Google Shape;1313;p98"/>
          <p:cNvPicPr preferRelativeResize="0"/>
          <p:nvPr/>
        </p:nvPicPr>
        <p:blipFill rotWithShape="1">
          <a:blip r:embed="rId10">
            <a:alphaModFix/>
          </a:blip>
          <a:srcRect b="0" l="0" r="0" t="0"/>
          <a:stretch/>
        </p:blipFill>
        <p:spPr>
          <a:xfrm>
            <a:off x="7576689" y="2733303"/>
            <a:ext cx="372513" cy="190008"/>
          </a:xfrm>
          <a:prstGeom prst="rect">
            <a:avLst/>
          </a:prstGeom>
          <a:noFill/>
          <a:ln>
            <a:noFill/>
          </a:ln>
        </p:spPr>
      </p:pic>
      <p:pic>
        <p:nvPicPr>
          <p:cNvPr descr="Poort8" id="1314" name="Google Shape;1314;p98"/>
          <p:cNvPicPr preferRelativeResize="0"/>
          <p:nvPr/>
        </p:nvPicPr>
        <p:blipFill rotWithShape="1">
          <a:blip r:embed="rId11">
            <a:alphaModFix/>
          </a:blip>
          <a:srcRect b="0" l="0" r="0" t="0"/>
          <a:stretch/>
        </p:blipFill>
        <p:spPr>
          <a:xfrm>
            <a:off x="7561451" y="4070461"/>
            <a:ext cx="804020" cy="198632"/>
          </a:xfrm>
          <a:prstGeom prst="rect">
            <a:avLst/>
          </a:prstGeom>
          <a:noFill/>
          <a:ln>
            <a:noFill/>
          </a:ln>
        </p:spPr>
      </p:pic>
      <p:pic>
        <p:nvPicPr>
          <p:cNvPr descr="DEFlog - Home" id="1315" name="Google Shape;1315;p98"/>
          <p:cNvPicPr preferRelativeResize="0"/>
          <p:nvPr/>
        </p:nvPicPr>
        <p:blipFill rotWithShape="1">
          <a:blip r:embed="rId12">
            <a:alphaModFix/>
          </a:blip>
          <a:srcRect b="0" l="0" r="0" t="0"/>
          <a:stretch/>
        </p:blipFill>
        <p:spPr>
          <a:xfrm>
            <a:off x="8098102" y="2702724"/>
            <a:ext cx="216481" cy="216481"/>
          </a:xfrm>
          <a:prstGeom prst="rect">
            <a:avLst/>
          </a:prstGeom>
          <a:noFill/>
          <a:ln>
            <a:noFill/>
          </a:ln>
        </p:spPr>
      </p:pic>
      <p:pic>
        <p:nvPicPr>
          <p:cNvPr descr="Rijkswaterstaat – Marktvisie" id="1316" name="Google Shape;1316;p98"/>
          <p:cNvPicPr preferRelativeResize="0"/>
          <p:nvPr/>
        </p:nvPicPr>
        <p:blipFill rotWithShape="1">
          <a:blip r:embed="rId13">
            <a:alphaModFix/>
          </a:blip>
          <a:srcRect b="0" l="0" r="0" t="0"/>
          <a:stretch/>
        </p:blipFill>
        <p:spPr>
          <a:xfrm>
            <a:off x="1207381" y="1539235"/>
            <a:ext cx="1090033" cy="446989"/>
          </a:xfrm>
          <a:prstGeom prst="rect">
            <a:avLst/>
          </a:prstGeom>
          <a:noFill/>
          <a:ln>
            <a:noFill/>
          </a:ln>
        </p:spPr>
      </p:pic>
      <p:pic>
        <p:nvPicPr>
          <p:cNvPr descr="CBS-Logo - Diemen &amp; Van Gestel" id="1317" name="Google Shape;1317;p98"/>
          <p:cNvPicPr preferRelativeResize="0"/>
          <p:nvPr/>
        </p:nvPicPr>
        <p:blipFill rotWithShape="1">
          <a:blip r:embed="rId14">
            <a:alphaModFix/>
          </a:blip>
          <a:srcRect b="0" l="0" r="0" t="0"/>
          <a:stretch/>
        </p:blipFill>
        <p:spPr>
          <a:xfrm>
            <a:off x="1226043" y="1892095"/>
            <a:ext cx="963418" cy="481709"/>
          </a:xfrm>
          <a:prstGeom prst="rect">
            <a:avLst/>
          </a:prstGeom>
          <a:noFill/>
          <a:ln>
            <a:noFill/>
          </a:ln>
        </p:spPr>
      </p:pic>
      <p:pic>
        <p:nvPicPr>
          <p:cNvPr id="1318" name="Google Shape;1318;p98"/>
          <p:cNvPicPr preferRelativeResize="0"/>
          <p:nvPr/>
        </p:nvPicPr>
        <p:blipFill rotWithShape="1">
          <a:blip r:embed="rId15">
            <a:alphaModFix/>
          </a:blip>
          <a:srcRect b="0" l="0" r="0" t="0"/>
          <a:stretch/>
        </p:blipFill>
        <p:spPr>
          <a:xfrm>
            <a:off x="7578551" y="3052675"/>
            <a:ext cx="781392" cy="137964"/>
          </a:xfrm>
          <a:prstGeom prst="rect">
            <a:avLst/>
          </a:prstGeom>
          <a:noFill/>
          <a:ln>
            <a:noFill/>
          </a:ln>
        </p:spPr>
      </p:pic>
      <p:pic>
        <p:nvPicPr>
          <p:cNvPr descr="Secure Logistics" id="1319" name="Google Shape;1319;p98"/>
          <p:cNvPicPr preferRelativeResize="0"/>
          <p:nvPr/>
        </p:nvPicPr>
        <p:blipFill rotWithShape="1">
          <a:blip r:embed="rId16">
            <a:alphaModFix/>
          </a:blip>
          <a:srcRect b="0" l="0" r="0" t="0"/>
          <a:stretch/>
        </p:blipFill>
        <p:spPr>
          <a:xfrm>
            <a:off x="1242388" y="3684921"/>
            <a:ext cx="858583" cy="192004"/>
          </a:xfrm>
          <a:prstGeom prst="rect">
            <a:avLst/>
          </a:prstGeom>
          <a:noFill/>
          <a:ln>
            <a:noFill/>
          </a:ln>
        </p:spPr>
      </p:pic>
      <p:pic>
        <p:nvPicPr>
          <p:cNvPr id="1320" name="Google Shape;1320;p98"/>
          <p:cNvPicPr preferRelativeResize="0"/>
          <p:nvPr/>
        </p:nvPicPr>
        <p:blipFill rotWithShape="1">
          <a:blip r:embed="rId17">
            <a:alphaModFix/>
          </a:blip>
          <a:srcRect b="0" l="0" r="0" t="0"/>
          <a:stretch/>
        </p:blipFill>
        <p:spPr>
          <a:xfrm>
            <a:off x="7446481" y="4350824"/>
            <a:ext cx="1042755" cy="275288"/>
          </a:xfrm>
          <a:prstGeom prst="rect">
            <a:avLst/>
          </a:prstGeom>
          <a:noFill/>
          <a:ln>
            <a:noFill/>
          </a:ln>
        </p:spPr>
      </p:pic>
      <p:sp>
        <p:nvSpPr>
          <p:cNvPr id="1321" name="Google Shape;1321;p98"/>
          <p:cNvSpPr txBox="1"/>
          <p:nvPr/>
        </p:nvSpPr>
        <p:spPr>
          <a:xfrm>
            <a:off x="1240349" y="6413316"/>
            <a:ext cx="3361800" cy="28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Trebuchet MS"/>
                <a:ea typeface="Trebuchet MS"/>
                <a:cs typeface="Trebuchet MS"/>
                <a:sym typeface="Trebuchet MS"/>
              </a:rPr>
              <a:t>International Legal Framework governed by iSHARE Foundation</a:t>
            </a:r>
            <a:endParaRPr b="0" i="0" sz="1400" u="none" cap="none" strike="noStrike">
              <a:solidFill>
                <a:srgbClr val="000000"/>
              </a:solidFill>
              <a:latin typeface="Arial"/>
              <a:ea typeface="Arial"/>
              <a:cs typeface="Arial"/>
              <a:sym typeface="Arial"/>
            </a:endParaRPr>
          </a:p>
        </p:txBody>
      </p:sp>
      <p:pic>
        <p:nvPicPr>
          <p:cNvPr descr="Contact - Portbase" id="1322" name="Google Shape;1322;p98"/>
          <p:cNvPicPr preferRelativeResize="0"/>
          <p:nvPr/>
        </p:nvPicPr>
        <p:blipFill rotWithShape="1">
          <a:blip r:embed="rId5">
            <a:alphaModFix/>
          </a:blip>
          <a:srcRect b="0" l="0" r="0" t="0"/>
          <a:stretch/>
        </p:blipFill>
        <p:spPr>
          <a:xfrm>
            <a:off x="1298966" y="4006664"/>
            <a:ext cx="691419" cy="167323"/>
          </a:xfrm>
          <a:prstGeom prst="rect">
            <a:avLst/>
          </a:prstGeom>
          <a:noFill/>
          <a:ln>
            <a:noFill/>
          </a:ln>
        </p:spPr>
      </p:pic>
      <p:pic>
        <p:nvPicPr>
          <p:cNvPr descr="Contact - Portbase" id="1323" name="Google Shape;1323;p98"/>
          <p:cNvPicPr preferRelativeResize="0"/>
          <p:nvPr/>
        </p:nvPicPr>
        <p:blipFill rotWithShape="1">
          <a:blip r:embed="rId5">
            <a:alphaModFix/>
          </a:blip>
          <a:srcRect b="0" l="0" r="0" t="0"/>
          <a:stretch/>
        </p:blipFill>
        <p:spPr>
          <a:xfrm>
            <a:off x="7623567" y="4630779"/>
            <a:ext cx="691419" cy="167323"/>
          </a:xfrm>
          <a:prstGeom prst="rect">
            <a:avLst/>
          </a:prstGeom>
          <a:noFill/>
          <a:ln>
            <a:noFill/>
          </a:ln>
        </p:spPr>
      </p:pic>
      <p:pic>
        <p:nvPicPr>
          <p:cNvPr id="1324" name="Google Shape;1324;p98"/>
          <p:cNvPicPr preferRelativeResize="0"/>
          <p:nvPr/>
        </p:nvPicPr>
        <p:blipFill rotWithShape="1">
          <a:blip r:embed="rId18">
            <a:alphaModFix/>
          </a:blip>
          <a:srcRect b="0" l="0" r="0" t="0"/>
          <a:stretch/>
        </p:blipFill>
        <p:spPr>
          <a:xfrm>
            <a:off x="2279525" y="1596693"/>
            <a:ext cx="1033200" cy="1020119"/>
          </a:xfrm>
          <a:prstGeom prst="rect">
            <a:avLst/>
          </a:prstGeom>
          <a:noFill/>
          <a:ln>
            <a:noFill/>
          </a:ln>
        </p:spPr>
      </p:pic>
      <p:pic>
        <p:nvPicPr>
          <p:cNvPr id="1325" name="Google Shape;1325;p98"/>
          <p:cNvPicPr preferRelativeResize="0"/>
          <p:nvPr/>
        </p:nvPicPr>
        <p:blipFill rotWithShape="1">
          <a:blip r:embed="rId19">
            <a:alphaModFix/>
          </a:blip>
          <a:srcRect b="0" l="0" r="0" t="0"/>
          <a:stretch/>
        </p:blipFill>
        <p:spPr>
          <a:xfrm>
            <a:off x="4205550" y="5031104"/>
            <a:ext cx="1033200" cy="1020121"/>
          </a:xfrm>
          <a:prstGeom prst="rect">
            <a:avLst/>
          </a:prstGeom>
          <a:noFill/>
          <a:ln>
            <a:noFill/>
          </a:ln>
        </p:spPr>
      </p:pic>
      <p:pic>
        <p:nvPicPr>
          <p:cNvPr id="1326" name="Google Shape;1326;p98"/>
          <p:cNvPicPr preferRelativeResize="0"/>
          <p:nvPr/>
        </p:nvPicPr>
        <p:blipFill rotWithShape="1">
          <a:blip r:embed="rId20">
            <a:alphaModFix/>
          </a:blip>
          <a:srcRect b="0" l="0" r="0" t="0"/>
          <a:stretch/>
        </p:blipFill>
        <p:spPr>
          <a:xfrm>
            <a:off x="6011300" y="1585767"/>
            <a:ext cx="1033200" cy="1033200"/>
          </a:xfrm>
          <a:prstGeom prst="rect">
            <a:avLst/>
          </a:prstGeom>
          <a:noFill/>
          <a:ln>
            <a:noFill/>
          </a:ln>
        </p:spPr>
      </p:pic>
      <p:pic>
        <p:nvPicPr>
          <p:cNvPr id="1327" name="Google Shape;1327;p98"/>
          <p:cNvPicPr preferRelativeResize="0"/>
          <p:nvPr/>
        </p:nvPicPr>
        <p:blipFill rotWithShape="1">
          <a:blip r:embed="rId21">
            <a:alphaModFix/>
          </a:blip>
          <a:srcRect b="0" l="0" r="0" t="0"/>
          <a:stretch/>
        </p:blipFill>
        <p:spPr>
          <a:xfrm>
            <a:off x="5979375" y="3337435"/>
            <a:ext cx="987550" cy="975050"/>
          </a:xfrm>
          <a:prstGeom prst="rect">
            <a:avLst/>
          </a:prstGeom>
          <a:noFill/>
          <a:ln>
            <a:noFill/>
          </a:ln>
        </p:spPr>
      </p:pic>
      <p:pic>
        <p:nvPicPr>
          <p:cNvPr id="1328" name="Google Shape;1328;p98"/>
          <p:cNvPicPr preferRelativeResize="0"/>
          <p:nvPr/>
        </p:nvPicPr>
        <p:blipFill rotWithShape="1">
          <a:blip r:embed="rId22">
            <a:alphaModFix/>
          </a:blip>
          <a:srcRect b="0" l="0" r="0" t="0"/>
          <a:stretch/>
        </p:blipFill>
        <p:spPr>
          <a:xfrm>
            <a:off x="2328413" y="3282300"/>
            <a:ext cx="1033200" cy="1033200"/>
          </a:xfrm>
          <a:prstGeom prst="rect">
            <a:avLst/>
          </a:prstGeom>
          <a:noFill/>
          <a:ln>
            <a:noFill/>
          </a:ln>
        </p:spPr>
      </p:pic>
      <p:pic>
        <p:nvPicPr>
          <p:cNvPr id="1329" name="Google Shape;1329;p98"/>
          <p:cNvPicPr preferRelativeResize="0"/>
          <p:nvPr/>
        </p:nvPicPr>
        <p:blipFill rotWithShape="1">
          <a:blip r:embed="rId23">
            <a:alphaModFix/>
          </a:blip>
          <a:srcRect b="0" l="0" r="0" t="0"/>
          <a:stretch/>
        </p:blipFill>
        <p:spPr>
          <a:xfrm>
            <a:off x="4254600" y="3366500"/>
            <a:ext cx="1033175" cy="1033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2"/>
          <p:cNvSpPr txBox="1"/>
          <p:nvPr>
            <p:ph idx="4294967295" type="title"/>
          </p:nvPr>
        </p:nvSpPr>
        <p:spPr>
          <a:xfrm>
            <a:off x="-10657" y="1440160"/>
            <a:ext cx="2555776" cy="990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br>
              <a:rPr b="1" lang="en-US">
                <a:solidFill>
                  <a:srgbClr val="757575"/>
                </a:solidFill>
                <a:latin typeface="Roboto"/>
                <a:ea typeface="Roboto"/>
                <a:cs typeface="Roboto"/>
                <a:sym typeface="Roboto"/>
              </a:rPr>
            </a:br>
            <a:r>
              <a:rPr b="1" lang="en-US">
                <a:solidFill>
                  <a:srgbClr val="757575"/>
                </a:solidFill>
                <a:latin typeface="Roboto"/>
                <a:ea typeface="Roboto"/>
                <a:cs typeface="Roboto"/>
                <a:sym typeface="Roboto"/>
              </a:rPr>
              <a:t>Services</a:t>
            </a:r>
            <a:br>
              <a:rPr lang="en-US"/>
            </a:br>
            <a:endParaRPr/>
          </a:p>
        </p:txBody>
      </p:sp>
      <p:sp>
        <p:nvSpPr>
          <p:cNvPr id="486" name="Google Shape;486;p72"/>
          <p:cNvSpPr txBox="1"/>
          <p:nvPr>
            <p:ph idx="4294967295" type="body"/>
          </p:nvPr>
        </p:nvSpPr>
        <p:spPr>
          <a:xfrm>
            <a:off x="3059832" y="260648"/>
            <a:ext cx="6012160" cy="1325563"/>
          </a:xfrm>
          <a:prstGeom prst="rect">
            <a:avLst/>
          </a:prstGeom>
          <a:noFill/>
          <a:ln>
            <a:noFill/>
          </a:ln>
        </p:spPr>
        <p:txBody>
          <a:bodyPr anchorCtr="0" anchor="t" bIns="45700" lIns="91425" spcFirstLastPara="1" rIns="91425" wrap="square" tIns="45700">
            <a:noAutofit/>
          </a:bodyPr>
          <a:lstStyle/>
          <a:p>
            <a:pPr indent="-273050" lvl="0" marL="273050" rtl="0" algn="l">
              <a:spcBef>
                <a:spcPts val="0"/>
              </a:spcBef>
              <a:spcAft>
                <a:spcPts val="0"/>
              </a:spcAft>
              <a:buSzPts val="1216"/>
              <a:buChar char="🞂"/>
            </a:pPr>
            <a:r>
              <a:rPr lang="en-US" sz="1600">
                <a:solidFill>
                  <a:srgbClr val="44CDE8"/>
                </a:solidFill>
              </a:rPr>
              <a:t>Education and skills development</a:t>
            </a:r>
            <a:endParaRPr/>
          </a:p>
          <a:p>
            <a:pPr indent="-273050" lvl="0" marL="273050" rtl="0" algn="l">
              <a:spcBef>
                <a:spcPts val="600"/>
              </a:spcBef>
              <a:spcAft>
                <a:spcPts val="0"/>
              </a:spcAft>
              <a:buSzPts val="1216"/>
              <a:buChar char="🞂"/>
            </a:pPr>
            <a:r>
              <a:rPr lang="en-US" sz="1600">
                <a:solidFill>
                  <a:srgbClr val="44CDE8"/>
                </a:solidFill>
              </a:rPr>
              <a:t>Accessing the digital technologies and services offered by the </a:t>
            </a:r>
            <a:r>
              <a:rPr b="1" lang="en-US" sz="1600">
                <a:solidFill>
                  <a:srgbClr val="44CDE8"/>
                </a:solidFill>
              </a:rPr>
              <a:t>EGI</a:t>
            </a:r>
            <a:r>
              <a:rPr lang="en-US" sz="1600">
                <a:solidFill>
                  <a:srgbClr val="44CDE8"/>
                </a:solidFill>
              </a:rPr>
              <a:t> and </a:t>
            </a:r>
            <a:r>
              <a:rPr b="1" lang="en-US" sz="1600">
                <a:solidFill>
                  <a:srgbClr val="44CDE8"/>
                </a:solidFill>
              </a:rPr>
              <a:t>EOSC</a:t>
            </a:r>
            <a:r>
              <a:rPr lang="en-US" sz="1600">
                <a:solidFill>
                  <a:srgbClr val="44CDE8"/>
                </a:solidFill>
              </a:rPr>
              <a:t> at national level</a:t>
            </a:r>
            <a:endParaRPr/>
          </a:p>
          <a:p>
            <a:pPr indent="-273050" lvl="0" marL="273050" rtl="0" algn="l">
              <a:spcBef>
                <a:spcPts val="600"/>
              </a:spcBef>
              <a:spcAft>
                <a:spcPts val="0"/>
              </a:spcAft>
              <a:buSzPts val="1216"/>
              <a:buChar char="🞂"/>
            </a:pPr>
            <a:r>
              <a:rPr lang="en-US" sz="1600">
                <a:solidFill>
                  <a:srgbClr val="44CDE8"/>
                </a:solidFill>
              </a:rPr>
              <a:t>Ecosystem building, scouting, brokerage, networking</a:t>
            </a:r>
            <a:endParaRPr/>
          </a:p>
          <a:p>
            <a:pPr indent="-273050" lvl="0" marL="273050" rtl="0" algn="l">
              <a:spcBef>
                <a:spcPts val="600"/>
              </a:spcBef>
              <a:spcAft>
                <a:spcPts val="0"/>
              </a:spcAft>
              <a:buSzPts val="1216"/>
              <a:buChar char="🞂"/>
            </a:pPr>
            <a:r>
              <a:rPr lang="en-US" sz="1600">
                <a:solidFill>
                  <a:srgbClr val="44CDE8"/>
                </a:solidFill>
              </a:rPr>
              <a:t>Technology transfer</a:t>
            </a:r>
            <a:endParaRPr/>
          </a:p>
          <a:p>
            <a:pPr indent="-147574" lvl="0" marL="273050" rtl="0" algn="l">
              <a:spcBef>
                <a:spcPts val="600"/>
              </a:spcBef>
              <a:spcAft>
                <a:spcPts val="0"/>
              </a:spcAft>
              <a:buSzPts val="1976"/>
              <a:buNone/>
            </a:pPr>
            <a:r>
              <a:t/>
            </a:r>
            <a:endParaRPr/>
          </a:p>
          <a:p>
            <a:pPr indent="-147574" lvl="0" marL="273050" rtl="0" algn="l">
              <a:spcBef>
                <a:spcPts val="600"/>
              </a:spcBef>
              <a:spcAft>
                <a:spcPts val="0"/>
              </a:spcAft>
              <a:buSzPts val="1976"/>
              <a:buNone/>
            </a:pPr>
            <a:r>
              <a:t/>
            </a:r>
            <a:endParaRPr/>
          </a:p>
        </p:txBody>
      </p:sp>
      <p:sp>
        <p:nvSpPr>
          <p:cNvPr id="487" name="Google Shape;487;p72"/>
          <p:cNvSpPr txBox="1"/>
          <p:nvPr/>
        </p:nvSpPr>
        <p:spPr>
          <a:xfrm>
            <a:off x="162483" y="2173444"/>
            <a:ext cx="2160240"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518592"/>
                </a:solidFill>
                <a:latin typeface="Arial"/>
                <a:ea typeface="Arial"/>
                <a:cs typeface="Arial"/>
                <a:sym typeface="Arial"/>
              </a:rPr>
              <a:t>Cloud technologies</a:t>
            </a:r>
            <a:endParaRPr b="1" sz="1400">
              <a:solidFill>
                <a:srgbClr val="518592"/>
              </a:solidFill>
              <a:latin typeface="Arial"/>
              <a:ea typeface="Arial"/>
              <a:cs typeface="Arial"/>
              <a:sym typeface="Arial"/>
            </a:endParaRPr>
          </a:p>
          <a:p>
            <a:pPr indent="0" lvl="0" marL="0" marR="0" rtl="0" algn="l">
              <a:spcBef>
                <a:spcPts val="0"/>
              </a:spcBef>
              <a:spcAft>
                <a:spcPts val="0"/>
              </a:spcAft>
              <a:buClr>
                <a:schemeClr val="dk1"/>
              </a:buClr>
              <a:buSzPts val="1400"/>
              <a:buFont typeface="Arial"/>
              <a:buNone/>
            </a:pPr>
            <a:r>
              <a:t/>
            </a:r>
            <a:endParaRPr b="1" sz="1400">
              <a:solidFill>
                <a:srgbClr val="666666"/>
              </a:solidFill>
              <a:latin typeface="Open Sans"/>
              <a:ea typeface="Open Sans"/>
              <a:cs typeface="Open Sans"/>
              <a:sym typeface="Open Sans"/>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Compute</a:t>
            </a:r>
            <a:endParaRPr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Storage and Data</a:t>
            </a:r>
            <a:endParaRPr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Security</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Applications</a:t>
            </a:r>
            <a:endParaRPr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Training</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8" name="Google Shape;488;p72"/>
          <p:cNvSpPr txBox="1"/>
          <p:nvPr/>
        </p:nvSpPr>
        <p:spPr>
          <a:xfrm>
            <a:off x="107504" y="3870920"/>
            <a:ext cx="3024336" cy="27392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518592"/>
                </a:solidFill>
                <a:latin typeface="Arial"/>
                <a:ea typeface="Arial"/>
                <a:cs typeface="Arial"/>
                <a:sym typeface="Arial"/>
              </a:rPr>
              <a:t>AI</a:t>
            </a:r>
            <a:endParaRPr b="1" sz="1400">
              <a:solidFill>
                <a:srgbClr val="518592"/>
              </a:solidFill>
              <a:latin typeface="Arial"/>
              <a:ea typeface="Arial"/>
              <a:cs typeface="Arial"/>
              <a:sym typeface="Arial"/>
            </a:endParaRPr>
          </a:p>
          <a:p>
            <a:pPr indent="0" lvl="0" marL="0" marR="0" rtl="0" algn="l">
              <a:spcBef>
                <a:spcPts val="0"/>
              </a:spcBef>
              <a:spcAft>
                <a:spcPts val="0"/>
              </a:spcAft>
              <a:buClr>
                <a:schemeClr val="dk1"/>
              </a:buClr>
              <a:buSzPts val="1400"/>
              <a:buFont typeface="Arial"/>
              <a:buNone/>
            </a:pPr>
            <a:r>
              <a:t/>
            </a:r>
            <a:endParaRPr b="1" sz="1400">
              <a:solidFill>
                <a:srgbClr val="666666"/>
              </a:solidFill>
              <a:latin typeface="Open Sans"/>
              <a:ea typeface="Open Sans"/>
              <a:cs typeface="Open Sans"/>
              <a:sym typeface="Open Sans"/>
            </a:endParaRPr>
          </a:p>
          <a:p>
            <a:pPr indent="0" lvl="0" marL="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Research of datasets and propose of approach</a:t>
            </a:r>
            <a:endParaRPr/>
          </a:p>
          <a:p>
            <a:pPr indent="0" lvl="0" marL="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Neural network modelling, testing and training</a:t>
            </a:r>
            <a:endParaRPr/>
          </a:p>
          <a:p>
            <a:pPr indent="0" lvl="0" marL="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Application development </a:t>
            </a:r>
            <a:endParaRPr/>
          </a:p>
          <a:p>
            <a:pPr indent="0" lvl="0" marL="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Cloud service for Neural network tasks calculation </a:t>
            </a:r>
            <a:endParaRPr/>
          </a:p>
          <a:p>
            <a:pPr indent="0" lvl="0" marL="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Business consulting for ML implementation</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9" name="Google Shape;489;p72"/>
          <p:cNvSpPr txBox="1"/>
          <p:nvPr/>
        </p:nvSpPr>
        <p:spPr>
          <a:xfrm>
            <a:off x="5652120" y="2157697"/>
            <a:ext cx="3240360" cy="44627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518592"/>
                </a:solidFill>
                <a:latin typeface="Arial"/>
                <a:ea typeface="Arial"/>
                <a:cs typeface="Arial"/>
                <a:sym typeface="Arial"/>
              </a:rPr>
              <a:t>Blockchain</a:t>
            </a:r>
            <a:endParaRPr b="1" sz="1400">
              <a:solidFill>
                <a:srgbClr val="518592"/>
              </a:solidFill>
              <a:latin typeface="Arial"/>
              <a:ea typeface="Arial"/>
              <a:cs typeface="Arial"/>
              <a:sym typeface="Arial"/>
            </a:endParaRPr>
          </a:p>
          <a:p>
            <a:pPr indent="0" lvl="0" marL="0" marR="0" rtl="0" algn="l">
              <a:spcBef>
                <a:spcPts val="0"/>
              </a:spcBef>
              <a:spcAft>
                <a:spcPts val="0"/>
              </a:spcAft>
              <a:buNone/>
            </a:pPr>
            <a:r>
              <a:t/>
            </a:r>
            <a:endParaRPr b="1" sz="1400">
              <a:solidFill>
                <a:srgbClr val="666666"/>
              </a:solidFill>
              <a:latin typeface="Open Sans"/>
              <a:ea typeface="Open Sans"/>
              <a:cs typeface="Open Sans"/>
              <a:sym typeface="Open Sans"/>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Architecture design  for blockchain-based software systems </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Development of private blockchains using HyperLedger Fabric </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Business consulting for government, energy, ehealth and fintech sectors on usage of blockchain technology for ledgers </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AML consulting for banks, finmoninoring and law enforcement authorities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Consultancy on use of blockchain platform for cybercrime evidence artifacts ledger</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NFT-based projects – digital art marketplace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0" name="Google Shape;490;p72"/>
          <p:cNvSpPr txBox="1"/>
          <p:nvPr/>
        </p:nvSpPr>
        <p:spPr>
          <a:xfrm>
            <a:off x="2804866" y="2639813"/>
            <a:ext cx="2703238" cy="24622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518592"/>
                </a:solidFill>
                <a:latin typeface="Arial"/>
                <a:ea typeface="Arial"/>
                <a:cs typeface="Arial"/>
                <a:sym typeface="Arial"/>
              </a:rPr>
              <a:t>Cybersecurity</a:t>
            </a:r>
            <a:endParaRPr sz="1800">
              <a:solidFill>
                <a:srgbClr val="518592"/>
              </a:solidFill>
              <a:latin typeface="Arial"/>
              <a:ea typeface="Arial"/>
              <a:cs typeface="Arial"/>
              <a:sym typeface="Arial"/>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DDoS protection for SME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EDR Endpoint Detection and Response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SOC (EDR and e-discovery)</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PABX and VoIP Security</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PAM Privileged Access Management</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Security Policy Maintenance</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pic>
        <p:nvPicPr>
          <p:cNvPr descr="https://lh3.googleusercontent.com/isA65x6WC3pz88tybVnVk0D5Rne0B7OXGZiG2mkL73CidfrSakfuzUa7xUFGt2NhhbqQtW9BoUHZr_B8IE5lz5LJXFSZDXd1EvjmESAUXToS1-MgUo9ffbH45RUtZFYiDKRY9TxX" id="491" name="Google Shape;491;p72"/>
          <p:cNvPicPr preferRelativeResize="0"/>
          <p:nvPr/>
        </p:nvPicPr>
        <p:blipFill rotWithShape="1">
          <a:blip r:embed="rId3">
            <a:alphaModFix/>
          </a:blip>
          <a:srcRect b="0" l="0" r="0" t="0"/>
          <a:stretch/>
        </p:blipFill>
        <p:spPr>
          <a:xfrm>
            <a:off x="0" y="0"/>
            <a:ext cx="1440159" cy="144016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99"/>
          <p:cNvSpPr txBox="1"/>
          <p:nvPr>
            <p:ph idx="4294967295" type="title"/>
          </p:nvPr>
        </p:nvSpPr>
        <p:spPr>
          <a:xfrm>
            <a:off x="-36512" y="1934344"/>
            <a:ext cx="2840151" cy="990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solidFill>
                  <a:srgbClr val="757575"/>
                </a:solidFill>
                <a:latin typeface="Roboto"/>
                <a:ea typeface="Roboto"/>
                <a:cs typeface="Roboto"/>
                <a:sym typeface="Roboto"/>
              </a:rPr>
              <a:t>Experiments</a:t>
            </a:r>
            <a:br>
              <a:rPr b="1" lang="en-US">
                <a:solidFill>
                  <a:srgbClr val="757575"/>
                </a:solidFill>
                <a:latin typeface="Roboto"/>
                <a:ea typeface="Roboto"/>
                <a:cs typeface="Roboto"/>
                <a:sym typeface="Roboto"/>
              </a:rPr>
            </a:br>
            <a:r>
              <a:rPr b="1" lang="en-US">
                <a:solidFill>
                  <a:srgbClr val="757575"/>
                </a:solidFill>
                <a:latin typeface="Roboto"/>
                <a:ea typeface="Roboto"/>
                <a:cs typeface="Roboto"/>
                <a:sym typeface="Roboto"/>
              </a:rPr>
              <a:t>ideas</a:t>
            </a:r>
            <a:br>
              <a:rPr lang="en-US"/>
            </a:br>
            <a:endParaRPr/>
          </a:p>
        </p:txBody>
      </p:sp>
      <p:sp>
        <p:nvSpPr>
          <p:cNvPr id="1335" name="Google Shape;1335;p99"/>
          <p:cNvSpPr txBox="1"/>
          <p:nvPr/>
        </p:nvSpPr>
        <p:spPr>
          <a:xfrm>
            <a:off x="5940152" y="3068960"/>
            <a:ext cx="3180403" cy="33239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518592"/>
                </a:solidFill>
                <a:latin typeface="Arial"/>
                <a:ea typeface="Arial"/>
                <a:cs typeface="Arial"/>
                <a:sym typeface="Arial"/>
              </a:rPr>
              <a:t>ActiveHouseData</a:t>
            </a:r>
            <a:endParaRPr b="1" sz="1400">
              <a:solidFill>
                <a:srgbClr val="518592"/>
              </a:solidFill>
              <a:latin typeface="Arial"/>
              <a:ea typeface="Arial"/>
              <a:cs typeface="Arial"/>
              <a:sym typeface="Arial"/>
            </a:endParaRPr>
          </a:p>
          <a:p>
            <a:pPr indent="0" lvl="0" marL="0" marR="0" rtl="0" algn="l">
              <a:spcBef>
                <a:spcPts val="0"/>
              </a:spcBef>
              <a:spcAft>
                <a:spcPts val="0"/>
              </a:spcAft>
              <a:buNone/>
            </a:pPr>
            <a:r>
              <a:t/>
            </a:r>
            <a:endParaRPr b="1" sz="1400">
              <a:solidFill>
                <a:srgbClr val="666666"/>
              </a:solidFill>
              <a:latin typeface="Open Sans"/>
              <a:ea typeface="Open Sans"/>
              <a:cs typeface="Open Sans"/>
              <a:sym typeface="Open Sans"/>
            </a:endParaRPr>
          </a:p>
          <a:p>
            <a:pPr indent="0" lvl="0" marL="0" marR="0" rtl="0" algn="just">
              <a:spcBef>
                <a:spcPts val="0"/>
              </a:spcBef>
              <a:spcAft>
                <a:spcPts val="0"/>
              </a:spcAft>
              <a:buNone/>
            </a:pPr>
            <a:r>
              <a:rPr lang="en-US" sz="1400">
                <a:solidFill>
                  <a:schemeClr val="dk1"/>
                </a:solidFill>
                <a:latin typeface="Arial"/>
                <a:ea typeface="Arial"/>
                <a:cs typeface="Arial"/>
                <a:sym typeface="Arial"/>
              </a:rPr>
              <a:t>Parametric digital twins of buildings will be used for optimization of a complete set of energy-efficient technologies and attraction of variants of materials and technologies.</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The fully interactive 3D model will shows real-time data (lights on\off, etc.) of a digital twin using IoT sensors in a mobile device.</a:t>
            </a:r>
            <a:br>
              <a:rPr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Participants</a:t>
            </a:r>
            <a:r>
              <a:rPr lang="en-US" sz="14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1. Сustom software development &amp; consulting company </a:t>
            </a:r>
            <a:r>
              <a:rPr lang="en-US" sz="1400" u="sng">
                <a:solidFill>
                  <a:schemeClr val="dk1"/>
                </a:solidFill>
                <a:latin typeface="Arial"/>
                <a:ea typeface="Arial"/>
                <a:cs typeface="Arial"/>
                <a:sym typeface="Arial"/>
                <a:hlinkClick r:id="rId3">
                  <a:extLst>
                    <a:ext uri="{A12FA001-AC4F-418D-AE19-62706E023703}">
                      <ahyp:hlinkClr val="tx"/>
                    </a:ext>
                  </a:extLst>
                </a:hlinkClick>
              </a:rPr>
              <a:t>Softengi</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2. Architecture firm </a:t>
            </a:r>
            <a:r>
              <a:rPr i="1" lang="en-US" sz="1400">
                <a:solidFill>
                  <a:schemeClr val="dk1"/>
                </a:solidFill>
                <a:latin typeface="Arial"/>
                <a:ea typeface="Arial"/>
                <a:cs typeface="Arial"/>
                <a:sym typeface="Arial"/>
              </a:rPr>
              <a:t>ECODAR</a:t>
            </a:r>
            <a:endParaRPr i="1" sz="1400">
              <a:solidFill>
                <a:schemeClr val="dk1"/>
              </a:solidFill>
              <a:latin typeface="Arial"/>
              <a:ea typeface="Arial"/>
              <a:cs typeface="Arial"/>
              <a:sym typeface="Arial"/>
            </a:endParaRPr>
          </a:p>
        </p:txBody>
      </p:sp>
      <p:pic>
        <p:nvPicPr>
          <p:cNvPr descr="https://lh3.googleusercontent.com/isA65x6WC3pz88tybVnVk0D5Rne0B7OXGZiG2mkL73CidfrSakfuzUa7xUFGt2NhhbqQtW9BoUHZr_B8IE5lz5LJXFSZDXd1EvjmESAUXToS1-MgUo9ffbH45RUtZFYiDKRY9TxX" id="1336" name="Google Shape;1336;p99"/>
          <p:cNvPicPr preferRelativeResize="0"/>
          <p:nvPr/>
        </p:nvPicPr>
        <p:blipFill rotWithShape="1">
          <a:blip r:embed="rId4">
            <a:alphaModFix/>
          </a:blip>
          <a:srcRect b="0" l="0" r="0" t="0"/>
          <a:stretch/>
        </p:blipFill>
        <p:spPr>
          <a:xfrm>
            <a:off x="0" y="0"/>
            <a:ext cx="1440159" cy="1440160"/>
          </a:xfrm>
          <a:prstGeom prst="rect">
            <a:avLst/>
          </a:prstGeom>
          <a:noFill/>
          <a:ln>
            <a:noFill/>
          </a:ln>
        </p:spPr>
      </p:pic>
      <p:sp>
        <p:nvSpPr>
          <p:cNvPr id="1337" name="Google Shape;1337;p99"/>
          <p:cNvSpPr txBox="1"/>
          <p:nvPr/>
        </p:nvSpPr>
        <p:spPr>
          <a:xfrm>
            <a:off x="3203848" y="164629"/>
            <a:ext cx="3300000" cy="3540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518592"/>
                </a:solidFill>
                <a:latin typeface="Arial"/>
                <a:ea typeface="Arial"/>
                <a:cs typeface="Arial"/>
                <a:sym typeface="Arial"/>
              </a:rPr>
              <a:t>AgroFoot</a:t>
            </a:r>
            <a:r>
              <a:rPr b="1" lang="en-US">
                <a:solidFill>
                  <a:srgbClr val="518592"/>
                </a:solidFill>
              </a:rPr>
              <a:t>P</a:t>
            </a:r>
            <a:r>
              <a:rPr b="1" lang="en-US" sz="1400">
                <a:solidFill>
                  <a:srgbClr val="518592"/>
                </a:solidFill>
                <a:latin typeface="Arial"/>
                <a:ea typeface="Arial"/>
                <a:cs typeface="Arial"/>
                <a:sym typeface="Arial"/>
              </a:rPr>
              <a:t>rintData</a:t>
            </a:r>
            <a:endParaRPr b="1" sz="1400">
              <a:solidFill>
                <a:srgbClr val="518592"/>
              </a:solidFill>
              <a:latin typeface="Arial"/>
              <a:ea typeface="Arial"/>
              <a:cs typeface="Arial"/>
              <a:sym typeface="Arial"/>
            </a:endParaRPr>
          </a:p>
          <a:p>
            <a:pPr indent="0" lvl="0" marL="0" marR="0" rtl="0" algn="l">
              <a:spcBef>
                <a:spcPts val="0"/>
              </a:spcBef>
              <a:spcAft>
                <a:spcPts val="0"/>
              </a:spcAft>
              <a:buNone/>
            </a:pPr>
            <a:r>
              <a:t/>
            </a:r>
            <a:endParaRPr b="1" sz="1400">
              <a:solidFill>
                <a:srgbClr val="666666"/>
              </a:solidFill>
              <a:latin typeface="Open Sans"/>
              <a:ea typeface="Open Sans"/>
              <a:cs typeface="Open Sans"/>
              <a:sym typeface="Open Sans"/>
            </a:endParaRPr>
          </a:p>
          <a:p>
            <a:pPr indent="0" lvl="0" marL="0" marR="0" rtl="0" algn="l">
              <a:spcBef>
                <a:spcPts val="0"/>
              </a:spcBef>
              <a:spcAft>
                <a:spcPts val="0"/>
              </a:spcAft>
              <a:buNone/>
            </a:pPr>
            <a:r>
              <a:rPr lang="en-US" sz="1400">
                <a:solidFill>
                  <a:schemeClr val="dk1"/>
                </a:solidFill>
                <a:latin typeface="Arial"/>
                <a:ea typeface="Arial"/>
                <a:cs typeface="Arial"/>
                <a:sym typeface="Arial"/>
              </a:rPr>
              <a:t>The idea is a service for the assessment of the carbon footprint  of agricultural products in the process of growing as well as tools for sound adjustment of agro-technological, organizational and management decisions by food producers of plant origin. </a:t>
            </a:r>
            <a:br>
              <a:rPr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Participants</a:t>
            </a:r>
            <a:r>
              <a:rPr lang="en-US" sz="14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1. Сustom software development &amp; consulting company </a:t>
            </a:r>
            <a:r>
              <a:rPr lang="en-US" sz="1400" u="sng">
                <a:solidFill>
                  <a:schemeClr val="dk1"/>
                </a:solidFill>
                <a:latin typeface="Arial"/>
                <a:ea typeface="Arial"/>
                <a:cs typeface="Arial"/>
                <a:sym typeface="Arial"/>
                <a:hlinkClick r:id="rId5">
                  <a:extLst>
                    <a:ext uri="{A12FA001-AC4F-418D-AE19-62706E023703}">
                      <ahyp:hlinkClr val="tx"/>
                    </a:ext>
                  </a:extLst>
                </a:hlinkClick>
              </a:rPr>
              <a:t>Softengi</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2. Innovative company </a:t>
            </a:r>
            <a:r>
              <a:rPr i="1" lang="en-US" sz="1400">
                <a:solidFill>
                  <a:schemeClr val="dk1"/>
                </a:solidFill>
                <a:latin typeface="Arial"/>
                <a:ea typeface="Arial"/>
                <a:cs typeface="Arial"/>
                <a:sym typeface="Arial"/>
              </a:rPr>
              <a:t>Bioinvest-Agro</a:t>
            </a:r>
            <a:endParaRPr/>
          </a:p>
          <a:p>
            <a:pPr indent="0" lvl="0" marL="0" marR="0" rtl="0" algn="l">
              <a:spcBef>
                <a:spcPts val="0"/>
              </a:spcBef>
              <a:spcAft>
                <a:spcPts val="0"/>
              </a:spcAft>
              <a:buNone/>
            </a:pPr>
            <a:br>
              <a:rPr lang="en-US" sz="1400">
                <a:solidFill>
                  <a:schemeClr val="dk1"/>
                </a:solidFill>
                <a:latin typeface="Arial"/>
                <a:ea typeface="Arial"/>
                <a:cs typeface="Arial"/>
                <a:sym typeface="Arial"/>
              </a:rPr>
            </a:br>
            <a:endParaRPr sz="1400">
              <a:solidFill>
                <a:schemeClr val="dk1"/>
              </a:solidFill>
              <a:latin typeface="Arial"/>
              <a:ea typeface="Arial"/>
              <a:cs typeface="Arial"/>
              <a:sym typeface="Arial"/>
            </a:endParaRPr>
          </a:p>
        </p:txBody>
      </p:sp>
      <p:sp>
        <p:nvSpPr>
          <p:cNvPr id="1338" name="Google Shape;1338;p99"/>
          <p:cNvSpPr txBox="1"/>
          <p:nvPr/>
        </p:nvSpPr>
        <p:spPr>
          <a:xfrm>
            <a:off x="539552" y="3068960"/>
            <a:ext cx="2736304" cy="31085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518592"/>
                </a:solidFill>
                <a:latin typeface="Arial"/>
                <a:ea typeface="Arial"/>
                <a:cs typeface="Arial"/>
                <a:sym typeface="Arial"/>
              </a:rPr>
              <a:t>Electrodo.ERM</a:t>
            </a:r>
            <a:endParaRPr b="1" sz="1400">
              <a:solidFill>
                <a:srgbClr val="518592"/>
              </a:solidFill>
              <a:latin typeface="Arial"/>
              <a:ea typeface="Arial"/>
              <a:cs typeface="Arial"/>
              <a:sym typeface="Arial"/>
            </a:endParaRPr>
          </a:p>
          <a:p>
            <a:pPr indent="0" lvl="0" marL="0" marR="0" rtl="0" algn="l">
              <a:spcBef>
                <a:spcPts val="0"/>
              </a:spcBef>
              <a:spcAft>
                <a:spcPts val="0"/>
              </a:spcAft>
              <a:buNone/>
            </a:pPr>
            <a:r>
              <a:t/>
            </a:r>
            <a:endParaRPr b="1" sz="1400">
              <a:solidFill>
                <a:srgbClr val="666666"/>
              </a:solidFill>
              <a:latin typeface="Open Sans"/>
              <a:ea typeface="Open Sans"/>
              <a:cs typeface="Open Sans"/>
              <a:sym typeface="Open Sans"/>
            </a:endParaRPr>
          </a:p>
          <a:p>
            <a:pPr indent="0" lvl="0" marL="0" marR="0" rtl="0" algn="just">
              <a:spcBef>
                <a:spcPts val="0"/>
              </a:spcBef>
              <a:spcAft>
                <a:spcPts val="0"/>
              </a:spcAft>
              <a:buNone/>
            </a:pPr>
            <a:r>
              <a:rPr lang="en-US" sz="1400">
                <a:solidFill>
                  <a:schemeClr val="dk1"/>
                </a:solidFill>
                <a:latin typeface="Arial"/>
                <a:ea typeface="Arial"/>
                <a:cs typeface="Arial"/>
                <a:sym typeface="Arial"/>
              </a:rPr>
              <a:t>Decentralized self-verified data broker and protocol for climate-related ESG data exchange and enterprise-level risk management (ERM) based on Digital Product Passport concept.</a:t>
            </a:r>
            <a:endParaRPr/>
          </a:p>
          <a:p>
            <a:pPr indent="0" lvl="0" marL="0" marR="0" rtl="0" algn="l">
              <a:spcBef>
                <a:spcPts val="0"/>
              </a:spcBef>
              <a:spcAft>
                <a:spcPts val="0"/>
              </a:spcAft>
              <a:buNone/>
            </a:pPr>
            <a:br>
              <a:rPr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Participants</a:t>
            </a:r>
            <a:r>
              <a:rPr lang="en-US" sz="14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SME software engineering provider </a:t>
            </a:r>
            <a:r>
              <a:rPr lang="en-US" sz="1400" u="sng">
                <a:solidFill>
                  <a:schemeClr val="dk1"/>
                </a:solidFill>
                <a:latin typeface="Arial"/>
                <a:ea typeface="Arial"/>
                <a:cs typeface="Arial"/>
                <a:sym typeface="Arial"/>
                <a:hlinkClick r:id="rId6">
                  <a:extLst>
                    <a:ext uri="{A12FA001-AC4F-418D-AE19-62706E023703}">
                      <ahyp:hlinkClr val="tx"/>
                    </a:ext>
                  </a:extLst>
                </a:hlinkClick>
              </a:rPr>
              <a:t>482.solutions</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00"/>
          <p:cNvSpPr txBox="1"/>
          <p:nvPr/>
        </p:nvSpPr>
        <p:spPr>
          <a:xfrm>
            <a:off x="1331640" y="3750412"/>
            <a:ext cx="48654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rPr>
              <a:t>Kyrylo S. Gorokhovskyi, NaUKMA</a:t>
            </a:r>
            <a:endParaRPr sz="1800">
              <a:solidFill>
                <a:schemeClr val="dk1"/>
              </a:solidFill>
            </a:endParaRPr>
          </a:p>
          <a:p>
            <a:pPr indent="0" lvl="0" marL="0" marR="0" rtl="0" algn="l">
              <a:spcBef>
                <a:spcPts val="0"/>
              </a:spcBef>
              <a:spcAft>
                <a:spcPts val="0"/>
              </a:spcAft>
              <a:buNone/>
            </a:pPr>
            <a:r>
              <a:rPr lang="en-US" sz="1800">
                <a:solidFill>
                  <a:schemeClr val="dk1"/>
                </a:solidFill>
              </a:rPr>
              <a:t>CTO NOSC-UA DIH</a:t>
            </a:r>
            <a:endParaRPr sz="1800">
              <a:solidFill>
                <a:schemeClr val="dk1"/>
              </a:solidFill>
            </a:endParaRPr>
          </a:p>
          <a:p>
            <a:pPr indent="0" lvl="0" marL="0" marR="0" rtl="0" algn="l">
              <a:spcBef>
                <a:spcPts val="0"/>
              </a:spcBef>
              <a:spcAft>
                <a:spcPts val="0"/>
              </a:spcAft>
              <a:buNone/>
            </a:pPr>
            <a:r>
              <a:rPr lang="en-US" sz="1800" u="sng">
                <a:solidFill>
                  <a:schemeClr val="hlink"/>
                </a:solidFill>
                <a:hlinkClick r:id="rId3"/>
              </a:rPr>
              <a:t>fintech.lab@ukma.edu.ua</a:t>
            </a:r>
            <a:endParaRPr sz="1800">
              <a:solidFill>
                <a:schemeClr val="dk1"/>
              </a:solidFill>
            </a:endParaRPr>
          </a:p>
          <a:p>
            <a:pPr indent="0" lvl="0" marL="0" marR="0" rtl="0" algn="l">
              <a:spcBef>
                <a:spcPts val="0"/>
              </a:spcBef>
              <a:spcAft>
                <a:spcPts val="0"/>
              </a:spcAft>
              <a:buNone/>
            </a:pPr>
            <a:r>
              <a:rPr lang="en-US" sz="1800">
                <a:solidFill>
                  <a:schemeClr val="dk1"/>
                </a:solidFill>
              </a:rPr>
              <a:t>+380503837123</a:t>
            </a:r>
            <a:endParaRPr sz="1800">
              <a:solidFill>
                <a:schemeClr val="dk1"/>
              </a:solidFill>
            </a:endParaRPr>
          </a:p>
        </p:txBody>
      </p:sp>
      <p:pic>
        <p:nvPicPr>
          <p:cNvPr descr="https://lh3.googleusercontent.com/isA65x6WC3pz88tybVnVk0D5Rne0B7OXGZiG2mkL73CidfrSakfuzUa7xUFGt2NhhbqQtW9BoUHZr_B8IE5lz5LJXFSZDXd1EvjmESAUXToS1-MgUo9ffbH45RUtZFYiDKRY9TxX" id="1344" name="Google Shape;1344;p100"/>
          <p:cNvPicPr preferRelativeResize="0"/>
          <p:nvPr/>
        </p:nvPicPr>
        <p:blipFill rotWithShape="1">
          <a:blip r:embed="rId4">
            <a:alphaModFix/>
          </a:blip>
          <a:srcRect b="0" l="0" r="0" t="0"/>
          <a:stretch/>
        </p:blipFill>
        <p:spPr>
          <a:xfrm>
            <a:off x="827584" y="44624"/>
            <a:ext cx="3363489" cy="3363490"/>
          </a:xfrm>
          <a:prstGeom prst="rect">
            <a:avLst/>
          </a:prstGeom>
          <a:noFill/>
          <a:ln>
            <a:noFill/>
          </a:ln>
        </p:spPr>
      </p:pic>
      <p:sp>
        <p:nvSpPr>
          <p:cNvPr id="1345" name="Google Shape;1345;p100"/>
          <p:cNvSpPr/>
          <p:nvPr/>
        </p:nvSpPr>
        <p:spPr>
          <a:xfrm>
            <a:off x="107504" y="6093296"/>
            <a:ext cx="842493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The project is carried out within the Targeted Research Program of the National Academy of Sciences of Ukraine “Mathematical Modeling in Interdisciplinary Research of Processes and Systems Based on Intelligent Supercomputer, Grid and Cloud Technologies” for 2021-2025</a:t>
            </a:r>
            <a:endParaRPr/>
          </a:p>
        </p:txBody>
      </p:sp>
      <p:sp>
        <p:nvSpPr>
          <p:cNvPr id="1346" name="Google Shape;1346;p100"/>
          <p:cNvSpPr/>
          <p:nvPr/>
        </p:nvSpPr>
        <p:spPr>
          <a:xfrm>
            <a:off x="1367028" y="5229200"/>
            <a:ext cx="645997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u="sng">
                <a:solidFill>
                  <a:srgbClr val="518592"/>
                </a:solidFill>
                <a:latin typeface="Arial"/>
                <a:ea typeface="Arial"/>
                <a:cs typeface="Arial"/>
                <a:sym typeface="Arial"/>
              </a:rPr>
              <a:t>Website: </a:t>
            </a:r>
            <a:r>
              <a:rPr lang="en-US" sz="1800" u="sng">
                <a:solidFill>
                  <a:srgbClr val="518592"/>
                </a:solidFill>
                <a:latin typeface="Arial"/>
                <a:ea typeface="Arial"/>
                <a:cs typeface="Arial"/>
                <a:sym typeface="Arial"/>
                <a:hlinkClick r:id="rId5">
                  <a:extLst>
                    <a:ext uri="{A12FA001-AC4F-418D-AE19-62706E023703}">
                      <ahyp:hlinkClr val="tx"/>
                    </a:ext>
                  </a:extLst>
                </a:hlinkClick>
              </a:rPr>
              <a:t>http://cloud-5.bitp.kiev.ua/?page_id=1</a:t>
            </a:r>
            <a:r>
              <a:rPr lang="en-US" sz="1800" u="sng">
                <a:solidFill>
                  <a:srgbClr val="518592"/>
                </a:solidFill>
                <a:hlinkClick r:id="rId6">
                  <a:extLst>
                    <a:ext uri="{A12FA001-AC4F-418D-AE19-62706E023703}">
                      <ahyp:hlinkClr val="tx"/>
                    </a:ext>
                  </a:extLst>
                </a:hlinkClick>
              </a:rPr>
              <a:t>256</a:t>
            </a:r>
            <a:r>
              <a:rPr lang="en-US" sz="1800" u="sng">
                <a:solidFill>
                  <a:srgbClr val="518592"/>
                </a:solidFill>
                <a:latin typeface="Arial"/>
                <a:ea typeface="Arial"/>
                <a:cs typeface="Arial"/>
                <a:sym typeface="Arial"/>
                <a:hlinkClick r:id="rId7">
                  <a:extLst>
                    <a:ext uri="{A12FA001-AC4F-418D-AE19-62706E023703}">
                      <ahyp:hlinkClr val="tx"/>
                    </a:ext>
                  </a:extLst>
                </a:hlinkClick>
              </a:rPr>
              <a:t>&amp;lang=en</a:t>
            </a:r>
            <a:r>
              <a:rPr lang="en-US" sz="1800" u="sng">
                <a:solidFill>
                  <a:srgbClr val="518592"/>
                </a:solidFill>
                <a:latin typeface="Arial"/>
                <a:ea typeface="Arial"/>
                <a:cs typeface="Arial"/>
                <a:sym typeface="Arial"/>
              </a:rPr>
              <a:t> </a:t>
            </a:r>
            <a:endParaRPr sz="1800" u="sng">
              <a:solidFill>
                <a:srgbClr val="518592"/>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347" name="Google Shape;1347;p100"/>
          <p:cNvPicPr preferRelativeResize="0"/>
          <p:nvPr/>
        </p:nvPicPr>
        <p:blipFill>
          <a:blip r:embed="rId8">
            <a:alphaModFix/>
          </a:blip>
          <a:stretch>
            <a:fillRect/>
          </a:stretch>
        </p:blipFill>
        <p:spPr>
          <a:xfrm>
            <a:off x="5257879" y="1038188"/>
            <a:ext cx="1376375" cy="1376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3"/>
          <p:cNvSpPr txBox="1"/>
          <p:nvPr>
            <p:ph type="ctrTitle"/>
          </p:nvPr>
        </p:nvSpPr>
        <p:spPr>
          <a:xfrm>
            <a:off x="359054" y="3119453"/>
            <a:ext cx="8425500" cy="1062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lang="en-US"/>
              <a:t>Introduction to Data Spaces</a:t>
            </a:r>
            <a:endParaRPr/>
          </a:p>
        </p:txBody>
      </p:sp>
      <p:sp>
        <p:nvSpPr>
          <p:cNvPr id="497" name="Google Shape;497;p73"/>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descr="https://lh3.googleusercontent.com/isA65x6WC3pz88tybVnVk0D5Rne0B7OXGZiG2mkL73CidfrSakfuzUa7xUFGt2NhhbqQtW9BoUHZr_B8IE5lz5LJXFSZDXd1EvjmESAUXToS1-MgUo9ffbH45RUtZFYiDKRY9TxX" id="498" name="Google Shape;498;p73"/>
          <p:cNvPicPr preferRelativeResize="0"/>
          <p:nvPr/>
        </p:nvPicPr>
        <p:blipFill rotWithShape="1">
          <a:blip r:embed="rId3">
            <a:alphaModFix/>
          </a:blip>
          <a:srcRect b="0" l="0" r="0" t="0"/>
          <a:stretch/>
        </p:blipFill>
        <p:spPr>
          <a:xfrm>
            <a:off x="0" y="5417925"/>
            <a:ext cx="1440159" cy="14401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4"/>
          <p:cNvSpPr txBox="1"/>
          <p:nvPr>
            <p:ph type="title"/>
          </p:nvPr>
        </p:nvSpPr>
        <p:spPr>
          <a:xfrm>
            <a:off x="359054" y="360000"/>
            <a:ext cx="8099100" cy="1006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000"/>
              <a:buNone/>
            </a:pPr>
            <a:r>
              <a:rPr lang="en-US"/>
              <a:t>A data space is an decentralized data ecosystem built by the parties with common purpose</a:t>
            </a:r>
            <a:endParaRPr/>
          </a:p>
        </p:txBody>
      </p:sp>
      <p:sp>
        <p:nvSpPr>
          <p:cNvPr id="504" name="Google Shape;504;p74"/>
          <p:cNvSpPr txBox="1"/>
          <p:nvPr>
            <p:ph idx="1" type="body"/>
          </p:nvPr>
        </p:nvSpPr>
        <p:spPr>
          <a:xfrm>
            <a:off x="359052" y="1440000"/>
            <a:ext cx="4055400" cy="4680000"/>
          </a:xfrm>
          <a:prstGeom prst="rect">
            <a:avLst/>
          </a:prstGeom>
          <a:noFill/>
          <a:ln>
            <a:noFill/>
          </a:ln>
        </p:spPr>
        <p:txBody>
          <a:bodyPr anchorCtr="0" anchor="t" bIns="0" lIns="0" spcFirstLastPara="1" rIns="0" wrap="square" tIns="0">
            <a:noAutofit/>
          </a:bodyPr>
          <a:lstStyle/>
          <a:p>
            <a:pPr indent="-311150" lvl="0" marL="457200" rtl="0" algn="l">
              <a:lnSpc>
                <a:spcPct val="100000"/>
              </a:lnSpc>
              <a:spcBef>
                <a:spcPts val="400"/>
              </a:spcBef>
              <a:spcAft>
                <a:spcPts val="0"/>
              </a:spcAft>
              <a:buSzPts val="1300"/>
              <a:buChar char="■"/>
            </a:pPr>
            <a:r>
              <a:rPr lang="en-US" sz="1300"/>
              <a:t>Further, it</a:t>
            </a:r>
            <a:r>
              <a:rPr b="1" lang="en-US" sz="1300"/>
              <a:t> </a:t>
            </a:r>
            <a:r>
              <a:rPr lang="en-US" sz="1300"/>
              <a:t>can be defined as a decentralized data ecosystem built around commonly agreed building blocks enabling an effective and trusted sharing of data among participants.</a:t>
            </a:r>
            <a:endParaRPr sz="1300"/>
          </a:p>
          <a:p>
            <a:pPr indent="-311150" lvl="0" marL="457200" rtl="0" algn="l">
              <a:lnSpc>
                <a:spcPct val="100000"/>
              </a:lnSpc>
              <a:spcBef>
                <a:spcPts val="0"/>
              </a:spcBef>
              <a:spcAft>
                <a:spcPts val="0"/>
              </a:spcAft>
              <a:buSzPts val="1300"/>
              <a:buChar char="■"/>
            </a:pPr>
            <a:r>
              <a:rPr lang="en-US" sz="1300"/>
              <a:t>Data consumers, data providers and identity and authorisation service providers form an ecosystem with a governance structure in place to create a basic data space</a:t>
            </a:r>
            <a:endParaRPr sz="1300"/>
          </a:p>
          <a:p>
            <a:pPr indent="-311150" lvl="0" marL="457200" rtl="0" algn="l">
              <a:lnSpc>
                <a:spcPct val="100000"/>
              </a:lnSpc>
              <a:spcBef>
                <a:spcPts val="0"/>
              </a:spcBef>
              <a:spcAft>
                <a:spcPts val="0"/>
              </a:spcAft>
              <a:buSzPts val="1300"/>
              <a:buChar char="■"/>
            </a:pPr>
            <a:r>
              <a:rPr lang="en-US" sz="1300"/>
              <a:t>Additionally, service providers like  Marketplaces, Brokers, Billing and Clearing etc. can be part of data space to support variety of use cases</a:t>
            </a:r>
            <a:endParaRPr sz="1300"/>
          </a:p>
          <a:p>
            <a:pPr indent="-311150" lvl="0" marL="457200" rtl="0" algn="l">
              <a:lnSpc>
                <a:spcPct val="100000"/>
              </a:lnSpc>
              <a:spcBef>
                <a:spcPts val="0"/>
              </a:spcBef>
              <a:spcAft>
                <a:spcPts val="0"/>
              </a:spcAft>
              <a:buSzPts val="1300"/>
              <a:buChar char="■"/>
            </a:pPr>
            <a:r>
              <a:rPr lang="en-US" sz="1300"/>
              <a:t>In i4Trust iSHARE and FIWARE bring the necessary components along with basic governance structure to create the </a:t>
            </a:r>
            <a:r>
              <a:rPr b="1" lang="en-US" sz="1300"/>
              <a:t>i4Trust data space</a:t>
            </a:r>
            <a:r>
              <a:rPr lang="en-US" sz="1300"/>
              <a:t> </a:t>
            </a:r>
            <a:endParaRPr sz="1300"/>
          </a:p>
        </p:txBody>
      </p:sp>
      <p:sp>
        <p:nvSpPr>
          <p:cNvPr id="505" name="Google Shape;505;p74"/>
          <p:cNvSpPr/>
          <p:nvPr/>
        </p:nvSpPr>
        <p:spPr>
          <a:xfrm>
            <a:off x="4676675" y="1440000"/>
            <a:ext cx="4095000" cy="46800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Data Space</a:t>
            </a:r>
            <a:endParaRPr b="0" i="0" sz="1400" u="none" cap="none" strike="noStrike">
              <a:solidFill>
                <a:srgbClr val="000000"/>
              </a:solidFill>
              <a:latin typeface="Arial"/>
              <a:ea typeface="Arial"/>
              <a:cs typeface="Arial"/>
              <a:sym typeface="Arial"/>
            </a:endParaRPr>
          </a:p>
        </p:txBody>
      </p:sp>
      <p:sp>
        <p:nvSpPr>
          <p:cNvPr id="506" name="Google Shape;506;p74"/>
          <p:cNvSpPr/>
          <p:nvPr/>
        </p:nvSpPr>
        <p:spPr>
          <a:xfrm>
            <a:off x="6266975" y="3170400"/>
            <a:ext cx="914400" cy="12192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07" name="Google Shape;507;p74"/>
          <p:cNvSpPr/>
          <p:nvPr/>
        </p:nvSpPr>
        <p:spPr>
          <a:xfrm>
            <a:off x="5028825" y="1978367"/>
            <a:ext cx="810810" cy="1006416"/>
          </a:xfrm>
          <a:prstGeom prst="flowChartMultidocument">
            <a:avLst/>
          </a:prstGeom>
          <a:solidFill>
            <a:srgbClr val="FFD6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8" name="Google Shape;508;p74"/>
          <p:cNvSpPr/>
          <p:nvPr/>
        </p:nvSpPr>
        <p:spPr>
          <a:xfrm>
            <a:off x="7608725" y="1978367"/>
            <a:ext cx="810810" cy="1006416"/>
          </a:xfrm>
          <a:prstGeom prst="flowChartMultidocument">
            <a:avLst/>
          </a:prstGeom>
          <a:solidFill>
            <a:srgbClr val="FFD6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9" name="Google Shape;509;p74"/>
          <p:cNvSpPr/>
          <p:nvPr/>
        </p:nvSpPr>
        <p:spPr>
          <a:xfrm rot="10800000">
            <a:off x="5028825" y="4878900"/>
            <a:ext cx="810810" cy="1006416"/>
          </a:xfrm>
          <a:prstGeom prst="flowChartMultidocumen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0" name="Google Shape;510;p74"/>
          <p:cNvSpPr/>
          <p:nvPr/>
        </p:nvSpPr>
        <p:spPr>
          <a:xfrm rot="10800000">
            <a:off x="7608725" y="4878900"/>
            <a:ext cx="810810" cy="1006416"/>
          </a:xfrm>
          <a:prstGeom prst="flowChartMultidocumen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1" name="Google Shape;511;p74"/>
          <p:cNvSpPr txBox="1"/>
          <p:nvPr/>
        </p:nvSpPr>
        <p:spPr>
          <a:xfrm>
            <a:off x="4977013" y="2871267"/>
            <a:ext cx="914400" cy="39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000000"/>
                </a:solidFill>
                <a:latin typeface="Arial"/>
                <a:ea typeface="Arial"/>
                <a:cs typeface="Arial"/>
                <a:sym typeface="Arial"/>
              </a:rPr>
              <a:t>Data Consumers</a:t>
            </a:r>
            <a:endParaRPr b="0" i="0" sz="700" u="none" cap="none" strike="noStrike">
              <a:solidFill>
                <a:srgbClr val="000000"/>
              </a:solidFill>
              <a:latin typeface="Arial"/>
              <a:ea typeface="Arial"/>
              <a:cs typeface="Arial"/>
              <a:sym typeface="Arial"/>
            </a:endParaRPr>
          </a:p>
        </p:txBody>
      </p:sp>
      <p:sp>
        <p:nvSpPr>
          <p:cNvPr id="512" name="Google Shape;512;p74"/>
          <p:cNvSpPr txBox="1"/>
          <p:nvPr/>
        </p:nvSpPr>
        <p:spPr>
          <a:xfrm>
            <a:off x="7556913" y="2871267"/>
            <a:ext cx="914400" cy="39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000000"/>
                </a:solidFill>
                <a:latin typeface="Arial"/>
                <a:ea typeface="Arial"/>
                <a:cs typeface="Arial"/>
                <a:sym typeface="Arial"/>
              </a:rPr>
              <a:t>Data Providers</a:t>
            </a:r>
            <a:endParaRPr b="0" i="0" sz="700" u="none" cap="none" strike="noStrike">
              <a:solidFill>
                <a:srgbClr val="000000"/>
              </a:solidFill>
              <a:latin typeface="Arial"/>
              <a:ea typeface="Arial"/>
              <a:cs typeface="Arial"/>
              <a:sym typeface="Arial"/>
            </a:endParaRPr>
          </a:p>
        </p:txBody>
      </p:sp>
      <p:sp>
        <p:nvSpPr>
          <p:cNvPr id="513" name="Google Shape;513;p74"/>
          <p:cNvSpPr txBox="1"/>
          <p:nvPr/>
        </p:nvSpPr>
        <p:spPr>
          <a:xfrm>
            <a:off x="6142025" y="4303300"/>
            <a:ext cx="1164300" cy="39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000000"/>
                </a:solidFill>
                <a:latin typeface="Arial"/>
                <a:ea typeface="Arial"/>
                <a:cs typeface="Arial"/>
                <a:sym typeface="Arial"/>
              </a:rPr>
              <a:t>Data Space Governance</a:t>
            </a:r>
            <a:endParaRPr b="0" i="0" sz="700" u="none" cap="none" strike="noStrike">
              <a:solidFill>
                <a:srgbClr val="000000"/>
              </a:solidFill>
              <a:latin typeface="Arial"/>
              <a:ea typeface="Arial"/>
              <a:cs typeface="Arial"/>
              <a:sym typeface="Arial"/>
            </a:endParaRPr>
          </a:p>
        </p:txBody>
      </p:sp>
      <p:sp>
        <p:nvSpPr>
          <p:cNvPr id="514" name="Google Shape;514;p74"/>
          <p:cNvSpPr txBox="1"/>
          <p:nvPr/>
        </p:nvSpPr>
        <p:spPr>
          <a:xfrm>
            <a:off x="4977013" y="4303300"/>
            <a:ext cx="914400" cy="6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000000"/>
                </a:solidFill>
                <a:latin typeface="Arial"/>
                <a:ea typeface="Arial"/>
                <a:cs typeface="Arial"/>
                <a:sym typeface="Arial"/>
              </a:rPr>
              <a:t>Identity and Authorisation service providers</a:t>
            </a:r>
            <a:endParaRPr b="0" i="0" sz="700" u="none" cap="none" strike="noStrike">
              <a:solidFill>
                <a:srgbClr val="000000"/>
              </a:solidFill>
              <a:latin typeface="Arial"/>
              <a:ea typeface="Arial"/>
              <a:cs typeface="Arial"/>
              <a:sym typeface="Arial"/>
            </a:endParaRPr>
          </a:p>
        </p:txBody>
      </p:sp>
      <p:sp>
        <p:nvSpPr>
          <p:cNvPr id="515" name="Google Shape;515;p74"/>
          <p:cNvSpPr txBox="1"/>
          <p:nvPr/>
        </p:nvSpPr>
        <p:spPr>
          <a:xfrm>
            <a:off x="7608713" y="4303300"/>
            <a:ext cx="914400" cy="6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000000"/>
                </a:solidFill>
                <a:latin typeface="Arial"/>
                <a:ea typeface="Arial"/>
                <a:cs typeface="Arial"/>
                <a:sym typeface="Arial"/>
              </a:rPr>
              <a:t>Marketplace and other service providers</a:t>
            </a:r>
            <a:endParaRPr b="0" i="0" sz="700" u="none" cap="none" strike="noStrike">
              <a:solidFill>
                <a:srgbClr val="000000"/>
              </a:solidFill>
              <a:latin typeface="Arial"/>
              <a:ea typeface="Arial"/>
              <a:cs typeface="Arial"/>
              <a:sym typeface="Arial"/>
            </a:endParaRPr>
          </a:p>
        </p:txBody>
      </p:sp>
      <p:pic>
        <p:nvPicPr>
          <p:cNvPr id="516" name="Google Shape;516;p74"/>
          <p:cNvPicPr preferRelativeResize="0"/>
          <p:nvPr/>
        </p:nvPicPr>
        <p:blipFill rotWithShape="1">
          <a:blip r:embed="rId3">
            <a:alphaModFix/>
          </a:blip>
          <a:srcRect b="0" l="0" r="0" t="0"/>
          <a:stretch/>
        </p:blipFill>
        <p:spPr>
          <a:xfrm>
            <a:off x="5138538" y="2201151"/>
            <a:ext cx="420623" cy="420623"/>
          </a:xfrm>
          <a:prstGeom prst="rect">
            <a:avLst/>
          </a:prstGeom>
          <a:noFill/>
          <a:ln>
            <a:noFill/>
          </a:ln>
        </p:spPr>
      </p:pic>
      <p:pic>
        <p:nvPicPr>
          <p:cNvPr id="517" name="Google Shape;517;p74"/>
          <p:cNvPicPr preferRelativeResize="0"/>
          <p:nvPr/>
        </p:nvPicPr>
        <p:blipFill rotWithShape="1">
          <a:blip r:embed="rId4">
            <a:alphaModFix/>
          </a:blip>
          <a:srcRect b="0" l="0" r="0" t="0"/>
          <a:stretch/>
        </p:blipFill>
        <p:spPr>
          <a:xfrm>
            <a:off x="7632975" y="2214767"/>
            <a:ext cx="400200" cy="400200"/>
          </a:xfrm>
          <a:prstGeom prst="rect">
            <a:avLst/>
          </a:prstGeom>
          <a:noFill/>
          <a:ln>
            <a:noFill/>
          </a:ln>
        </p:spPr>
      </p:pic>
      <p:pic>
        <p:nvPicPr>
          <p:cNvPr id="518" name="Google Shape;518;p74"/>
          <p:cNvPicPr preferRelativeResize="0"/>
          <p:nvPr/>
        </p:nvPicPr>
        <p:blipFill rotWithShape="1">
          <a:blip r:embed="rId5">
            <a:alphaModFix/>
          </a:blip>
          <a:srcRect b="0" l="0" r="0" t="0"/>
          <a:stretch/>
        </p:blipFill>
        <p:spPr>
          <a:xfrm>
            <a:off x="8003049" y="2286567"/>
            <a:ext cx="273451" cy="273476"/>
          </a:xfrm>
          <a:prstGeom prst="rect">
            <a:avLst/>
          </a:prstGeom>
          <a:noFill/>
          <a:ln>
            <a:noFill/>
          </a:ln>
        </p:spPr>
      </p:pic>
      <p:pic>
        <p:nvPicPr>
          <p:cNvPr id="519" name="Google Shape;519;p74"/>
          <p:cNvPicPr preferRelativeResize="0"/>
          <p:nvPr/>
        </p:nvPicPr>
        <p:blipFill rotWithShape="1">
          <a:blip r:embed="rId6">
            <a:alphaModFix/>
          </a:blip>
          <a:srcRect b="0" l="0" r="0" t="0"/>
          <a:stretch/>
        </p:blipFill>
        <p:spPr>
          <a:xfrm>
            <a:off x="6470226" y="3455957"/>
            <a:ext cx="507901" cy="486071"/>
          </a:xfrm>
          <a:prstGeom prst="rect">
            <a:avLst/>
          </a:prstGeom>
          <a:noFill/>
          <a:ln>
            <a:noFill/>
          </a:ln>
        </p:spPr>
      </p:pic>
      <p:pic>
        <p:nvPicPr>
          <p:cNvPr id="520" name="Google Shape;520;p74"/>
          <p:cNvPicPr preferRelativeResize="0"/>
          <p:nvPr/>
        </p:nvPicPr>
        <p:blipFill rotWithShape="1">
          <a:blip r:embed="rId7">
            <a:alphaModFix/>
          </a:blip>
          <a:srcRect b="0" l="0" r="0" t="0"/>
          <a:stretch/>
        </p:blipFill>
        <p:spPr>
          <a:xfrm>
            <a:off x="6872149" y="3951969"/>
            <a:ext cx="183100" cy="205675"/>
          </a:xfrm>
          <a:prstGeom prst="rect">
            <a:avLst/>
          </a:prstGeom>
          <a:noFill/>
          <a:ln>
            <a:noFill/>
          </a:ln>
          <a:effectLst>
            <a:outerShdw blurRad="57150" rotWithShape="0" algn="bl" dir="5400000" dist="19050">
              <a:srgbClr val="000000">
                <a:alpha val="49803"/>
              </a:srgbClr>
            </a:outerShdw>
          </a:effectLst>
        </p:spPr>
      </p:pic>
      <p:pic>
        <p:nvPicPr>
          <p:cNvPr id="521" name="Google Shape;521;p74"/>
          <p:cNvPicPr preferRelativeResize="0"/>
          <p:nvPr/>
        </p:nvPicPr>
        <p:blipFill rotWithShape="1">
          <a:blip r:embed="rId8">
            <a:alphaModFix/>
          </a:blip>
          <a:srcRect b="0" l="0" r="0" t="0"/>
          <a:stretch/>
        </p:blipFill>
        <p:spPr>
          <a:xfrm>
            <a:off x="5197872" y="5257267"/>
            <a:ext cx="400200" cy="273473"/>
          </a:xfrm>
          <a:prstGeom prst="rect">
            <a:avLst/>
          </a:prstGeom>
          <a:noFill/>
          <a:ln>
            <a:noFill/>
          </a:ln>
        </p:spPr>
      </p:pic>
      <p:pic>
        <p:nvPicPr>
          <p:cNvPr id="522" name="Google Shape;522;p74"/>
          <p:cNvPicPr preferRelativeResize="0"/>
          <p:nvPr/>
        </p:nvPicPr>
        <p:blipFill rotWithShape="1">
          <a:blip r:embed="rId9">
            <a:alphaModFix/>
          </a:blip>
          <a:srcRect b="0" l="0" r="0" t="0"/>
          <a:stretch/>
        </p:blipFill>
        <p:spPr>
          <a:xfrm>
            <a:off x="5598074" y="5317516"/>
            <a:ext cx="183099" cy="183099"/>
          </a:xfrm>
          <a:prstGeom prst="rect">
            <a:avLst/>
          </a:prstGeom>
          <a:noFill/>
          <a:ln>
            <a:noFill/>
          </a:ln>
        </p:spPr>
      </p:pic>
      <p:pic>
        <p:nvPicPr>
          <p:cNvPr id="523" name="Google Shape;523;p74"/>
          <p:cNvPicPr preferRelativeResize="0"/>
          <p:nvPr/>
        </p:nvPicPr>
        <p:blipFill rotWithShape="1">
          <a:blip r:embed="rId10">
            <a:alphaModFix/>
          </a:blip>
          <a:srcRect b="0" l="0" r="0" t="0"/>
          <a:stretch/>
        </p:blipFill>
        <p:spPr>
          <a:xfrm>
            <a:off x="7817750" y="5043500"/>
            <a:ext cx="507900" cy="507900"/>
          </a:xfrm>
          <a:prstGeom prst="rect">
            <a:avLst/>
          </a:prstGeom>
          <a:noFill/>
          <a:ln>
            <a:noFill/>
          </a:ln>
        </p:spPr>
      </p:pic>
      <p:sp>
        <p:nvSpPr>
          <p:cNvPr id="524" name="Google Shape;524;p74"/>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descr="https://lh3.googleusercontent.com/isA65x6WC3pz88tybVnVk0D5Rne0B7OXGZiG2mkL73CidfrSakfuzUa7xUFGt2NhhbqQtW9BoUHZr_B8IE5lz5LJXFSZDXd1EvjmESAUXToS1-MgUo9ffbH45RUtZFYiDKRY9TxX" id="525" name="Google Shape;525;p74"/>
          <p:cNvPicPr preferRelativeResize="0"/>
          <p:nvPr/>
        </p:nvPicPr>
        <p:blipFill rotWithShape="1">
          <a:blip r:embed="rId11">
            <a:alphaModFix/>
          </a:blip>
          <a:srcRect b="0" l="0" r="0" t="0"/>
          <a:stretch/>
        </p:blipFill>
        <p:spPr>
          <a:xfrm>
            <a:off x="0" y="5417925"/>
            <a:ext cx="1440159" cy="14401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5"/>
          <p:cNvSpPr txBox="1"/>
          <p:nvPr>
            <p:ph type="title"/>
          </p:nvPr>
        </p:nvSpPr>
        <p:spPr>
          <a:xfrm>
            <a:off x="359054" y="360000"/>
            <a:ext cx="8099100" cy="1006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US"/>
              <a:t>Data spaces are build around real businesses</a:t>
            </a:r>
            <a:endParaRPr/>
          </a:p>
        </p:txBody>
      </p:sp>
      <p:sp>
        <p:nvSpPr>
          <p:cNvPr id="531" name="Google Shape;531;p75"/>
          <p:cNvSpPr txBox="1"/>
          <p:nvPr>
            <p:ph idx="1" type="body"/>
          </p:nvPr>
        </p:nvSpPr>
        <p:spPr>
          <a:xfrm>
            <a:off x="1490375" y="1440000"/>
            <a:ext cx="5715000" cy="468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400"/>
              </a:spcBef>
              <a:spcAft>
                <a:spcPts val="0"/>
              </a:spcAft>
              <a:buSzPts val="1500"/>
              <a:buNone/>
            </a:pPr>
            <a:r>
              <a:rPr b="1" lang="en-US">
                <a:solidFill>
                  <a:srgbClr val="3250FF"/>
                </a:solidFill>
              </a:rPr>
              <a:t>Agreeing on </a:t>
            </a:r>
            <a:br>
              <a:rPr lang="en-US"/>
            </a:br>
            <a:r>
              <a:rPr lang="en-US"/>
              <a:t>1. Data interoperability  </a:t>
            </a:r>
            <a:endParaRPr/>
          </a:p>
          <a:p>
            <a:pPr indent="0" lvl="0" marL="0" rtl="0" algn="l">
              <a:lnSpc>
                <a:spcPct val="100000"/>
              </a:lnSpc>
              <a:spcBef>
                <a:spcPts val="400"/>
              </a:spcBef>
              <a:spcAft>
                <a:spcPts val="0"/>
              </a:spcAft>
              <a:buSzPts val="1500"/>
              <a:buNone/>
            </a:pPr>
            <a:r>
              <a:rPr lang="en-US"/>
              <a:t>2. Data sovereignty</a:t>
            </a:r>
            <a:br>
              <a:rPr lang="en-US"/>
            </a:br>
            <a:r>
              <a:rPr lang="en-US"/>
              <a:t>3. Data value creation </a:t>
            </a:r>
            <a:br>
              <a:rPr lang="en-US"/>
            </a:br>
            <a:r>
              <a:rPr lang="en-US"/>
              <a:t>4. Governance </a:t>
            </a:r>
            <a:endParaRPr/>
          </a:p>
          <a:p>
            <a:pPr indent="0" lvl="0" marL="0" rtl="0" algn="l">
              <a:lnSpc>
                <a:spcPct val="100000"/>
              </a:lnSpc>
              <a:spcBef>
                <a:spcPts val="400"/>
              </a:spcBef>
              <a:spcAft>
                <a:spcPts val="0"/>
              </a:spcAft>
              <a:buSzPts val="1500"/>
              <a:buNone/>
            </a:pPr>
            <a:r>
              <a:t/>
            </a:r>
            <a:endParaRPr/>
          </a:p>
          <a:p>
            <a:pPr indent="0" lvl="0" marL="0" rtl="0" algn="l">
              <a:lnSpc>
                <a:spcPct val="100000"/>
              </a:lnSpc>
              <a:spcBef>
                <a:spcPts val="400"/>
              </a:spcBef>
              <a:spcAft>
                <a:spcPts val="0"/>
              </a:spcAft>
              <a:buSzPts val="1500"/>
              <a:buNone/>
            </a:pPr>
            <a:r>
              <a:rPr b="1" lang="en-US">
                <a:solidFill>
                  <a:srgbClr val="3250FF"/>
                </a:solidFill>
              </a:rPr>
              <a:t>Within sectors, verticals the real potential lies to create value through</a:t>
            </a:r>
            <a:r>
              <a:rPr b="1" lang="en-US"/>
              <a:t> for example</a:t>
            </a:r>
            <a:endParaRPr b="1"/>
          </a:p>
          <a:p>
            <a:pPr indent="-323850" lvl="0" marL="457200" rtl="0" algn="l">
              <a:lnSpc>
                <a:spcPct val="100000"/>
              </a:lnSpc>
              <a:spcBef>
                <a:spcPts val="400"/>
              </a:spcBef>
              <a:spcAft>
                <a:spcPts val="0"/>
              </a:spcAft>
              <a:buSzPts val="1500"/>
              <a:buChar char="-"/>
            </a:pPr>
            <a:r>
              <a:rPr lang="en-US"/>
              <a:t>Exchange of hidden data to save time, money and irritation</a:t>
            </a:r>
            <a:endParaRPr/>
          </a:p>
          <a:p>
            <a:pPr indent="-323850" lvl="0" marL="457200" rtl="0" algn="l">
              <a:lnSpc>
                <a:spcPct val="100000"/>
              </a:lnSpc>
              <a:spcBef>
                <a:spcPts val="0"/>
              </a:spcBef>
              <a:spcAft>
                <a:spcPts val="0"/>
              </a:spcAft>
              <a:buSzPts val="1500"/>
              <a:buChar char="-"/>
            </a:pPr>
            <a:r>
              <a:rPr lang="en-US"/>
              <a:t>Allowing AI to run on long value chains to provide new insights</a:t>
            </a:r>
            <a:endParaRPr/>
          </a:p>
          <a:p>
            <a:pPr indent="-323850" lvl="0" marL="457200" rtl="0" algn="l">
              <a:lnSpc>
                <a:spcPct val="100000"/>
              </a:lnSpc>
              <a:spcBef>
                <a:spcPts val="0"/>
              </a:spcBef>
              <a:spcAft>
                <a:spcPts val="0"/>
              </a:spcAft>
              <a:buSzPts val="1500"/>
              <a:buChar char="-"/>
            </a:pPr>
            <a:r>
              <a:rPr lang="en-US"/>
              <a:t>Save emissions</a:t>
            </a:r>
            <a:endParaRPr/>
          </a:p>
        </p:txBody>
      </p:sp>
      <p:pic>
        <p:nvPicPr>
          <p:cNvPr id="532" name="Google Shape;532;p75"/>
          <p:cNvPicPr preferRelativeResize="0"/>
          <p:nvPr/>
        </p:nvPicPr>
        <p:blipFill rotWithShape="1">
          <a:blip r:embed="rId3">
            <a:alphaModFix/>
          </a:blip>
          <a:srcRect b="0" l="0" r="0" t="0"/>
          <a:stretch/>
        </p:blipFill>
        <p:spPr>
          <a:xfrm>
            <a:off x="359050" y="3103151"/>
            <a:ext cx="1015276" cy="1015276"/>
          </a:xfrm>
          <a:prstGeom prst="rect">
            <a:avLst/>
          </a:prstGeom>
          <a:noFill/>
          <a:ln>
            <a:noFill/>
          </a:ln>
        </p:spPr>
      </p:pic>
      <p:pic>
        <p:nvPicPr>
          <p:cNvPr id="533" name="Google Shape;533;p75"/>
          <p:cNvPicPr preferRelativeResize="0"/>
          <p:nvPr/>
        </p:nvPicPr>
        <p:blipFill rotWithShape="1">
          <a:blip r:embed="rId3">
            <a:alphaModFix/>
          </a:blip>
          <a:srcRect b="0" l="0" r="0" t="0"/>
          <a:stretch/>
        </p:blipFill>
        <p:spPr>
          <a:xfrm flipH="1">
            <a:off x="7205375" y="3103151"/>
            <a:ext cx="1015276" cy="1015276"/>
          </a:xfrm>
          <a:prstGeom prst="rect">
            <a:avLst/>
          </a:prstGeom>
          <a:noFill/>
          <a:ln>
            <a:noFill/>
          </a:ln>
        </p:spPr>
      </p:pic>
      <p:sp>
        <p:nvSpPr>
          <p:cNvPr id="534" name="Google Shape;534;p75"/>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descr="https://lh3.googleusercontent.com/isA65x6WC3pz88tybVnVk0D5Rne0B7OXGZiG2mkL73CidfrSakfuzUa7xUFGt2NhhbqQtW9BoUHZr_B8IE5lz5LJXFSZDXd1EvjmESAUXToS1-MgUo9ffbH45RUtZFYiDKRY9TxX" id="535" name="Google Shape;535;p75"/>
          <p:cNvPicPr preferRelativeResize="0"/>
          <p:nvPr/>
        </p:nvPicPr>
        <p:blipFill rotWithShape="1">
          <a:blip r:embed="rId4">
            <a:alphaModFix/>
          </a:blip>
          <a:srcRect b="0" l="0" r="0" t="0"/>
          <a:stretch/>
        </p:blipFill>
        <p:spPr>
          <a:xfrm>
            <a:off x="0" y="5417925"/>
            <a:ext cx="1440159" cy="14401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6"/>
          <p:cNvSpPr/>
          <p:nvPr/>
        </p:nvSpPr>
        <p:spPr>
          <a:xfrm>
            <a:off x="142000" y="1385594"/>
            <a:ext cx="6696900" cy="4199700"/>
          </a:xfrm>
          <a:prstGeom prst="rect">
            <a:avLst/>
          </a:prstGeom>
          <a:no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541" name="Google Shape;541;p76"/>
          <p:cNvSpPr txBox="1"/>
          <p:nvPr>
            <p:ph type="title"/>
          </p:nvPr>
        </p:nvSpPr>
        <p:spPr>
          <a:xfrm>
            <a:off x="359054" y="360000"/>
            <a:ext cx="8099100" cy="1006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4"/>
              </a:buClr>
              <a:buSzPts val="1000"/>
              <a:buFont typeface="Arial"/>
              <a:buNone/>
            </a:pPr>
            <a:r>
              <a:rPr lang="en-US"/>
              <a:t>Data Spaces Building Blocks</a:t>
            </a:r>
            <a:endParaRPr/>
          </a:p>
        </p:txBody>
      </p:sp>
      <p:sp>
        <p:nvSpPr>
          <p:cNvPr id="542" name="Google Shape;542;p76"/>
          <p:cNvSpPr/>
          <p:nvPr/>
        </p:nvSpPr>
        <p:spPr>
          <a:xfrm>
            <a:off x="4659258" y="2821093"/>
            <a:ext cx="2046300" cy="736800"/>
          </a:xfrm>
          <a:prstGeom prst="rect">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543" name="Google Shape;543;p76"/>
          <p:cNvSpPr txBox="1"/>
          <p:nvPr/>
        </p:nvSpPr>
        <p:spPr>
          <a:xfrm>
            <a:off x="5009181" y="2961411"/>
            <a:ext cx="1650600" cy="4564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Metadata &amp; </a:t>
            </a:r>
            <a:br>
              <a:rPr b="1" i="0" lang="en-US" sz="1000" u="none" cap="none" strike="noStrike">
                <a:solidFill>
                  <a:srgbClr val="002060"/>
                </a:solidFill>
                <a:latin typeface="Arial"/>
                <a:ea typeface="Arial"/>
                <a:cs typeface="Arial"/>
                <a:sym typeface="Arial"/>
              </a:rPr>
            </a:br>
            <a:r>
              <a:rPr b="1" i="0" lang="en-US" sz="1000" u="none" cap="none" strike="noStrike">
                <a:solidFill>
                  <a:srgbClr val="002060"/>
                </a:solidFill>
                <a:latin typeface="Arial"/>
                <a:ea typeface="Arial"/>
                <a:cs typeface="Arial"/>
                <a:sym typeface="Arial"/>
              </a:rPr>
              <a:t>Discovery Services</a:t>
            </a:r>
            <a:endParaRPr b="0" i="0" sz="1000" u="none" cap="none" strike="noStrike">
              <a:solidFill>
                <a:srgbClr val="000000"/>
              </a:solidFill>
              <a:latin typeface="Arial"/>
              <a:ea typeface="Arial"/>
              <a:cs typeface="Arial"/>
              <a:sym typeface="Arial"/>
            </a:endParaRPr>
          </a:p>
        </p:txBody>
      </p:sp>
      <p:sp>
        <p:nvSpPr>
          <p:cNvPr id="544" name="Google Shape;544;p76"/>
          <p:cNvSpPr/>
          <p:nvPr/>
        </p:nvSpPr>
        <p:spPr>
          <a:xfrm>
            <a:off x="2484917" y="3735767"/>
            <a:ext cx="2046300" cy="736800"/>
          </a:xfrm>
          <a:prstGeom prst="rect">
            <a:avLst/>
          </a:prstGeom>
          <a:solidFill>
            <a:srgbClr val="FFF6CC"/>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545" name="Google Shape;545;p76"/>
          <p:cNvSpPr txBox="1"/>
          <p:nvPr/>
        </p:nvSpPr>
        <p:spPr>
          <a:xfrm>
            <a:off x="2935167" y="3931113"/>
            <a:ext cx="1527900" cy="3464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Trusted Exchange</a:t>
            </a:r>
            <a:endParaRPr b="0" i="0" sz="1000" u="none" cap="none" strike="noStrike">
              <a:solidFill>
                <a:srgbClr val="000000"/>
              </a:solidFill>
              <a:latin typeface="Arial"/>
              <a:ea typeface="Arial"/>
              <a:cs typeface="Arial"/>
              <a:sym typeface="Arial"/>
            </a:endParaRPr>
          </a:p>
        </p:txBody>
      </p:sp>
      <p:pic>
        <p:nvPicPr>
          <p:cNvPr id="546" name="Google Shape;546;p76"/>
          <p:cNvPicPr preferRelativeResize="0"/>
          <p:nvPr/>
        </p:nvPicPr>
        <p:blipFill rotWithShape="1">
          <a:blip r:embed="rId3">
            <a:alphaModFix/>
          </a:blip>
          <a:srcRect b="0" l="0" r="0" t="0"/>
          <a:stretch/>
        </p:blipFill>
        <p:spPr>
          <a:xfrm>
            <a:off x="2553918" y="3814028"/>
            <a:ext cx="398825" cy="616459"/>
          </a:xfrm>
          <a:prstGeom prst="rect">
            <a:avLst/>
          </a:prstGeom>
          <a:noFill/>
          <a:ln>
            <a:noFill/>
          </a:ln>
        </p:spPr>
      </p:pic>
      <p:sp>
        <p:nvSpPr>
          <p:cNvPr id="547" name="Google Shape;547;p76"/>
          <p:cNvSpPr/>
          <p:nvPr/>
        </p:nvSpPr>
        <p:spPr>
          <a:xfrm>
            <a:off x="310575" y="2821093"/>
            <a:ext cx="2046300" cy="7368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548" name="Google Shape;548;p76"/>
          <p:cNvSpPr txBox="1"/>
          <p:nvPr/>
        </p:nvSpPr>
        <p:spPr>
          <a:xfrm>
            <a:off x="1087510" y="2910619"/>
            <a:ext cx="1223700" cy="5704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Data Models &amp; </a:t>
            </a:r>
            <a:br>
              <a:rPr b="1" i="0" lang="en-US" sz="1000" u="none" cap="none" strike="noStrike">
                <a:solidFill>
                  <a:srgbClr val="002060"/>
                </a:solidFill>
                <a:latin typeface="Arial"/>
                <a:ea typeface="Arial"/>
                <a:cs typeface="Arial"/>
                <a:sym typeface="Arial"/>
              </a:rPr>
            </a:br>
            <a:r>
              <a:rPr b="1" i="0" lang="en-US" sz="1000" u="none" cap="none" strike="noStrike">
                <a:solidFill>
                  <a:srgbClr val="002060"/>
                </a:solidFill>
                <a:latin typeface="Arial"/>
                <a:ea typeface="Arial"/>
                <a:cs typeface="Arial"/>
                <a:sym typeface="Arial"/>
              </a:rPr>
              <a:t>formats</a:t>
            </a:r>
            <a:endParaRPr b="0" i="0" sz="1000" u="none" cap="none" strike="noStrike">
              <a:solidFill>
                <a:srgbClr val="000000"/>
              </a:solidFill>
              <a:latin typeface="Arial"/>
              <a:ea typeface="Arial"/>
              <a:cs typeface="Arial"/>
              <a:sym typeface="Arial"/>
            </a:endParaRPr>
          </a:p>
        </p:txBody>
      </p:sp>
      <p:pic>
        <p:nvPicPr>
          <p:cNvPr id="549" name="Google Shape;549;p76"/>
          <p:cNvPicPr preferRelativeResize="0"/>
          <p:nvPr/>
        </p:nvPicPr>
        <p:blipFill rotWithShape="1">
          <a:blip r:embed="rId4">
            <a:alphaModFix/>
          </a:blip>
          <a:srcRect b="0" l="0" r="0" t="0"/>
          <a:stretch/>
        </p:blipFill>
        <p:spPr>
          <a:xfrm>
            <a:off x="410537" y="2861223"/>
            <a:ext cx="423068" cy="653929"/>
          </a:xfrm>
          <a:prstGeom prst="rect">
            <a:avLst/>
          </a:prstGeom>
          <a:noFill/>
          <a:ln>
            <a:noFill/>
          </a:ln>
        </p:spPr>
      </p:pic>
      <p:sp>
        <p:nvSpPr>
          <p:cNvPr id="550" name="Google Shape;550;p76"/>
          <p:cNvSpPr/>
          <p:nvPr/>
        </p:nvSpPr>
        <p:spPr>
          <a:xfrm>
            <a:off x="310575" y="3735767"/>
            <a:ext cx="2046300" cy="7368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551" name="Google Shape;551;p76"/>
          <p:cNvSpPr txBox="1"/>
          <p:nvPr/>
        </p:nvSpPr>
        <p:spPr>
          <a:xfrm>
            <a:off x="760826" y="3939351"/>
            <a:ext cx="1527900" cy="3296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Data Exchange API</a:t>
            </a:r>
            <a:endParaRPr b="0" i="0" sz="1000" u="none" cap="none" strike="noStrike">
              <a:solidFill>
                <a:srgbClr val="000000"/>
              </a:solidFill>
              <a:latin typeface="Arial"/>
              <a:ea typeface="Arial"/>
              <a:cs typeface="Arial"/>
              <a:sym typeface="Arial"/>
            </a:endParaRPr>
          </a:p>
        </p:txBody>
      </p:sp>
      <p:pic>
        <p:nvPicPr>
          <p:cNvPr id="552" name="Google Shape;552;p76"/>
          <p:cNvPicPr preferRelativeResize="0"/>
          <p:nvPr/>
        </p:nvPicPr>
        <p:blipFill rotWithShape="1">
          <a:blip r:embed="rId5">
            <a:alphaModFix/>
          </a:blip>
          <a:srcRect b="0" l="0" r="0" t="0"/>
          <a:stretch/>
        </p:blipFill>
        <p:spPr>
          <a:xfrm>
            <a:off x="425937" y="3877807"/>
            <a:ext cx="306102" cy="473139"/>
          </a:xfrm>
          <a:prstGeom prst="rect">
            <a:avLst/>
          </a:prstGeom>
          <a:noFill/>
          <a:ln>
            <a:noFill/>
          </a:ln>
        </p:spPr>
      </p:pic>
      <p:sp>
        <p:nvSpPr>
          <p:cNvPr id="553" name="Google Shape;553;p76"/>
          <p:cNvSpPr/>
          <p:nvPr/>
        </p:nvSpPr>
        <p:spPr>
          <a:xfrm>
            <a:off x="310575" y="4659447"/>
            <a:ext cx="2046300" cy="736800"/>
          </a:xfrm>
          <a:prstGeom prst="rect">
            <a:avLst/>
          </a:prstGeom>
          <a:solidFill>
            <a:srgbClr val="D0FBF0"/>
          </a:solidFill>
          <a:ln cap="flat" cmpd="sng" w="25400">
            <a:solidFill>
              <a:srgbClr val="15AA8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554" name="Google Shape;554;p76"/>
          <p:cNvSpPr txBox="1"/>
          <p:nvPr/>
        </p:nvSpPr>
        <p:spPr>
          <a:xfrm>
            <a:off x="1258833" y="4766361"/>
            <a:ext cx="1033800" cy="522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Provenance &amp; Traceability</a:t>
            </a:r>
            <a:endParaRPr b="0" i="0" sz="1000" u="none" cap="none" strike="noStrike">
              <a:solidFill>
                <a:srgbClr val="000000"/>
              </a:solidFill>
              <a:latin typeface="Arial"/>
              <a:ea typeface="Arial"/>
              <a:cs typeface="Arial"/>
              <a:sym typeface="Arial"/>
            </a:endParaRPr>
          </a:p>
        </p:txBody>
      </p:sp>
      <p:sp>
        <p:nvSpPr>
          <p:cNvPr id="555" name="Google Shape;555;p76"/>
          <p:cNvSpPr/>
          <p:nvPr/>
        </p:nvSpPr>
        <p:spPr>
          <a:xfrm>
            <a:off x="2484917" y="4659447"/>
            <a:ext cx="2046300" cy="736800"/>
          </a:xfrm>
          <a:prstGeom prst="rect">
            <a:avLst/>
          </a:prstGeom>
          <a:solidFill>
            <a:srgbClr val="FFF6CC"/>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556" name="Google Shape;556;p76"/>
          <p:cNvSpPr txBox="1"/>
          <p:nvPr/>
        </p:nvSpPr>
        <p:spPr>
          <a:xfrm>
            <a:off x="2852273" y="4771263"/>
            <a:ext cx="1614600" cy="5752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Access &amp; Usage Control/Policies</a:t>
            </a:r>
            <a:endParaRPr b="0" i="0" sz="1000" u="none" cap="none" strike="noStrike">
              <a:solidFill>
                <a:srgbClr val="000000"/>
              </a:solidFill>
              <a:latin typeface="Arial"/>
              <a:ea typeface="Arial"/>
              <a:cs typeface="Arial"/>
              <a:sym typeface="Arial"/>
            </a:endParaRPr>
          </a:p>
        </p:txBody>
      </p:sp>
      <p:pic>
        <p:nvPicPr>
          <p:cNvPr descr="A picture containing text&#10;&#10;Description automatically generated" id="557" name="Google Shape;557;p76"/>
          <p:cNvPicPr preferRelativeResize="0"/>
          <p:nvPr/>
        </p:nvPicPr>
        <p:blipFill rotWithShape="1">
          <a:blip r:embed="rId6">
            <a:alphaModFix/>
          </a:blip>
          <a:srcRect b="0" l="0" r="0" t="0"/>
          <a:stretch/>
        </p:blipFill>
        <p:spPr>
          <a:xfrm>
            <a:off x="2600612" y="4760144"/>
            <a:ext cx="251660" cy="535407"/>
          </a:xfrm>
          <a:prstGeom prst="rect">
            <a:avLst/>
          </a:prstGeom>
          <a:noFill/>
          <a:ln>
            <a:noFill/>
          </a:ln>
        </p:spPr>
      </p:pic>
      <p:sp>
        <p:nvSpPr>
          <p:cNvPr id="558" name="Google Shape;558;p76"/>
          <p:cNvSpPr/>
          <p:nvPr/>
        </p:nvSpPr>
        <p:spPr>
          <a:xfrm>
            <a:off x="2484917" y="2828216"/>
            <a:ext cx="2046300" cy="736800"/>
          </a:xfrm>
          <a:prstGeom prst="rect">
            <a:avLst/>
          </a:prstGeom>
          <a:solidFill>
            <a:srgbClr val="FFF6CC"/>
          </a:solidFill>
          <a:ln cap="flat" cmpd="sng" w="25400">
            <a:solidFill>
              <a:srgbClr val="BFA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pic>
        <p:nvPicPr>
          <p:cNvPr id="559" name="Google Shape;559;p76"/>
          <p:cNvPicPr preferRelativeResize="0"/>
          <p:nvPr/>
        </p:nvPicPr>
        <p:blipFill rotWithShape="1">
          <a:blip r:embed="rId7">
            <a:alphaModFix/>
          </a:blip>
          <a:srcRect b="0" l="0" r="0" t="0"/>
          <a:stretch/>
        </p:blipFill>
        <p:spPr>
          <a:xfrm>
            <a:off x="2528070" y="2821093"/>
            <a:ext cx="484767" cy="749300"/>
          </a:xfrm>
          <a:prstGeom prst="rect">
            <a:avLst/>
          </a:prstGeom>
          <a:noFill/>
          <a:ln>
            <a:noFill/>
          </a:ln>
        </p:spPr>
      </p:pic>
      <p:sp>
        <p:nvSpPr>
          <p:cNvPr id="560" name="Google Shape;560;p76"/>
          <p:cNvSpPr txBox="1"/>
          <p:nvPr/>
        </p:nvSpPr>
        <p:spPr>
          <a:xfrm>
            <a:off x="3049341" y="2949987"/>
            <a:ext cx="1436100" cy="4932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Identity Management</a:t>
            </a:r>
            <a:endParaRPr b="0" i="0" sz="1000" u="none" cap="none" strike="noStrike">
              <a:solidFill>
                <a:srgbClr val="000000"/>
              </a:solidFill>
              <a:latin typeface="Arial"/>
              <a:ea typeface="Arial"/>
              <a:cs typeface="Arial"/>
              <a:sym typeface="Arial"/>
            </a:endParaRPr>
          </a:p>
        </p:txBody>
      </p:sp>
      <p:sp>
        <p:nvSpPr>
          <p:cNvPr id="561" name="Google Shape;561;p76"/>
          <p:cNvSpPr/>
          <p:nvPr/>
        </p:nvSpPr>
        <p:spPr>
          <a:xfrm>
            <a:off x="4659258" y="3735767"/>
            <a:ext cx="2046300" cy="736800"/>
          </a:xfrm>
          <a:prstGeom prst="rect">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562" name="Google Shape;562;p76"/>
          <p:cNvSpPr txBox="1"/>
          <p:nvPr/>
        </p:nvSpPr>
        <p:spPr>
          <a:xfrm>
            <a:off x="4815452" y="3831415"/>
            <a:ext cx="1821900" cy="5724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Publication &amp;</a:t>
            </a:r>
            <a:br>
              <a:rPr b="1" i="0" lang="en-US" sz="1000" u="none" cap="none" strike="noStrike">
                <a:solidFill>
                  <a:srgbClr val="002060"/>
                </a:solidFill>
                <a:latin typeface="Arial"/>
                <a:ea typeface="Arial"/>
                <a:cs typeface="Arial"/>
                <a:sym typeface="Arial"/>
              </a:rPr>
            </a:br>
            <a:r>
              <a:rPr b="1" i="0" lang="en-US" sz="1000" u="none" cap="none" strike="noStrike">
                <a:solidFill>
                  <a:srgbClr val="002060"/>
                </a:solidFill>
                <a:latin typeface="Arial"/>
                <a:ea typeface="Arial"/>
                <a:cs typeface="Arial"/>
                <a:sym typeface="Arial"/>
              </a:rPr>
              <a:t> Marketplace Services</a:t>
            </a:r>
            <a:endParaRPr b="0" i="0" sz="1000" u="none" cap="none" strike="noStrike">
              <a:solidFill>
                <a:srgbClr val="000000"/>
              </a:solidFill>
              <a:latin typeface="Arial"/>
              <a:ea typeface="Arial"/>
              <a:cs typeface="Arial"/>
              <a:sym typeface="Arial"/>
            </a:endParaRPr>
          </a:p>
        </p:txBody>
      </p:sp>
      <p:sp>
        <p:nvSpPr>
          <p:cNvPr id="563" name="Google Shape;563;p76"/>
          <p:cNvSpPr/>
          <p:nvPr/>
        </p:nvSpPr>
        <p:spPr>
          <a:xfrm>
            <a:off x="4659258" y="4659447"/>
            <a:ext cx="2046300" cy="736800"/>
          </a:xfrm>
          <a:prstGeom prst="rect">
            <a:avLst/>
          </a:prstGeom>
          <a:solidFill>
            <a:srgbClr val="D6DBFF"/>
          </a:solidFill>
          <a:ln cap="flat" cmpd="sng" w="25400">
            <a:solidFill>
              <a:srgbClr val="0021E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564" name="Google Shape;564;p76"/>
          <p:cNvSpPr txBox="1"/>
          <p:nvPr/>
        </p:nvSpPr>
        <p:spPr>
          <a:xfrm>
            <a:off x="5622070" y="4756431"/>
            <a:ext cx="1019100" cy="5428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Data Usage Accounting</a:t>
            </a:r>
            <a:endParaRPr b="0" i="0" sz="1000" u="none" cap="none" strike="noStrike">
              <a:solidFill>
                <a:srgbClr val="000000"/>
              </a:solidFill>
              <a:latin typeface="Arial"/>
              <a:ea typeface="Arial"/>
              <a:cs typeface="Arial"/>
              <a:sym typeface="Arial"/>
            </a:endParaRPr>
          </a:p>
        </p:txBody>
      </p:sp>
      <p:sp>
        <p:nvSpPr>
          <p:cNvPr id="565" name="Google Shape;565;p76"/>
          <p:cNvSpPr/>
          <p:nvPr/>
        </p:nvSpPr>
        <p:spPr>
          <a:xfrm>
            <a:off x="6955713" y="3735767"/>
            <a:ext cx="2046300" cy="736800"/>
          </a:xfrm>
          <a:prstGeom prst="rect">
            <a:avLst/>
          </a:prstGeom>
          <a:solidFill>
            <a:srgbClr val="F8D7FE"/>
          </a:solidFill>
          <a:ln cap="flat" cmpd="sng" w="25400">
            <a:solidFill>
              <a:srgbClr val="C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566" name="Google Shape;566;p76"/>
          <p:cNvSpPr txBox="1"/>
          <p:nvPr/>
        </p:nvSpPr>
        <p:spPr>
          <a:xfrm>
            <a:off x="7571384" y="3906664"/>
            <a:ext cx="1384800" cy="5284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Operational Agreements</a:t>
            </a:r>
            <a:endParaRPr b="0" i="0" sz="1000" u="none" cap="none" strike="noStrike">
              <a:solidFill>
                <a:srgbClr val="000000"/>
              </a:solidFill>
              <a:latin typeface="Arial"/>
              <a:ea typeface="Arial"/>
              <a:cs typeface="Arial"/>
              <a:sym typeface="Arial"/>
            </a:endParaRPr>
          </a:p>
        </p:txBody>
      </p:sp>
      <p:pic>
        <p:nvPicPr>
          <p:cNvPr descr="Icon&#10;&#10;Description automatically generated" id="567" name="Google Shape;567;p76"/>
          <p:cNvPicPr preferRelativeResize="0"/>
          <p:nvPr/>
        </p:nvPicPr>
        <p:blipFill rotWithShape="1">
          <a:blip r:embed="rId8">
            <a:alphaModFix/>
          </a:blip>
          <a:srcRect b="0" l="0" r="0" t="0"/>
          <a:stretch/>
        </p:blipFill>
        <p:spPr>
          <a:xfrm>
            <a:off x="6994194" y="3666195"/>
            <a:ext cx="568004" cy="877956"/>
          </a:xfrm>
          <a:prstGeom prst="rect">
            <a:avLst/>
          </a:prstGeom>
          <a:noFill/>
          <a:ln>
            <a:noFill/>
          </a:ln>
        </p:spPr>
      </p:pic>
      <p:sp>
        <p:nvSpPr>
          <p:cNvPr id="568" name="Google Shape;568;p76"/>
          <p:cNvSpPr/>
          <p:nvPr/>
        </p:nvSpPr>
        <p:spPr>
          <a:xfrm>
            <a:off x="6955713" y="4659447"/>
            <a:ext cx="2046300" cy="736800"/>
          </a:xfrm>
          <a:prstGeom prst="rect">
            <a:avLst/>
          </a:prstGeom>
          <a:solidFill>
            <a:srgbClr val="F8D7FE"/>
          </a:solidFill>
          <a:ln cap="flat" cmpd="sng" w="25400">
            <a:solidFill>
              <a:srgbClr val="C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569" name="Google Shape;569;p76"/>
          <p:cNvSpPr txBox="1"/>
          <p:nvPr/>
        </p:nvSpPr>
        <p:spPr>
          <a:xfrm>
            <a:off x="7554041" y="4768598"/>
            <a:ext cx="1383600" cy="5184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Organizational Agreements</a:t>
            </a:r>
            <a:endParaRPr b="0" i="0" sz="1000" u="none" cap="none" strike="noStrike">
              <a:solidFill>
                <a:srgbClr val="000000"/>
              </a:solidFill>
              <a:latin typeface="Arial"/>
              <a:ea typeface="Arial"/>
              <a:cs typeface="Arial"/>
              <a:sym typeface="Arial"/>
            </a:endParaRPr>
          </a:p>
        </p:txBody>
      </p:sp>
      <p:pic>
        <p:nvPicPr>
          <p:cNvPr id="570" name="Google Shape;570;p76"/>
          <p:cNvPicPr preferRelativeResize="0"/>
          <p:nvPr/>
        </p:nvPicPr>
        <p:blipFill rotWithShape="1">
          <a:blip r:embed="rId9">
            <a:alphaModFix/>
          </a:blip>
          <a:srcRect b="0" l="0" r="0" t="0"/>
          <a:stretch/>
        </p:blipFill>
        <p:spPr>
          <a:xfrm>
            <a:off x="7131494" y="4768143"/>
            <a:ext cx="246766" cy="519409"/>
          </a:xfrm>
          <a:prstGeom prst="rect">
            <a:avLst/>
          </a:prstGeom>
          <a:noFill/>
          <a:ln>
            <a:noFill/>
          </a:ln>
        </p:spPr>
      </p:pic>
      <p:sp>
        <p:nvSpPr>
          <p:cNvPr id="571" name="Google Shape;571;p76"/>
          <p:cNvSpPr/>
          <p:nvPr/>
        </p:nvSpPr>
        <p:spPr>
          <a:xfrm>
            <a:off x="6955713" y="2821093"/>
            <a:ext cx="2046300" cy="736800"/>
          </a:xfrm>
          <a:prstGeom prst="rect">
            <a:avLst/>
          </a:prstGeom>
          <a:solidFill>
            <a:srgbClr val="F8D7FE"/>
          </a:solidFill>
          <a:ln cap="flat" cmpd="sng" w="25400">
            <a:solidFill>
              <a:srgbClr val="C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572" name="Google Shape;572;p76"/>
          <p:cNvSpPr txBox="1"/>
          <p:nvPr/>
        </p:nvSpPr>
        <p:spPr>
          <a:xfrm>
            <a:off x="7727162" y="2920367"/>
            <a:ext cx="1206600" cy="5284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002060"/>
                </a:solidFill>
                <a:latin typeface="Arial"/>
                <a:ea typeface="Arial"/>
                <a:cs typeface="Arial"/>
                <a:sym typeface="Arial"/>
              </a:rPr>
              <a:t>Business Agreements</a:t>
            </a:r>
            <a:endParaRPr b="0" i="0" sz="1000" u="none" cap="none" strike="noStrike">
              <a:solidFill>
                <a:srgbClr val="000000"/>
              </a:solidFill>
              <a:latin typeface="Arial"/>
              <a:ea typeface="Arial"/>
              <a:cs typeface="Arial"/>
              <a:sym typeface="Arial"/>
            </a:endParaRPr>
          </a:p>
        </p:txBody>
      </p:sp>
      <p:pic>
        <p:nvPicPr>
          <p:cNvPr descr="A picture containing text&#10;&#10;Description automatically generated" id="573" name="Google Shape;573;p76"/>
          <p:cNvPicPr preferRelativeResize="0"/>
          <p:nvPr/>
        </p:nvPicPr>
        <p:blipFill rotWithShape="1">
          <a:blip r:embed="rId10">
            <a:alphaModFix/>
          </a:blip>
          <a:srcRect b="0" l="0" r="0" t="0"/>
          <a:stretch/>
        </p:blipFill>
        <p:spPr>
          <a:xfrm>
            <a:off x="6918717" y="2847523"/>
            <a:ext cx="632663" cy="711200"/>
          </a:xfrm>
          <a:prstGeom prst="rect">
            <a:avLst/>
          </a:prstGeom>
          <a:noFill/>
          <a:ln>
            <a:noFill/>
          </a:ln>
        </p:spPr>
      </p:pic>
      <p:sp>
        <p:nvSpPr>
          <p:cNvPr id="574" name="Google Shape;574;p76"/>
          <p:cNvSpPr txBox="1"/>
          <p:nvPr/>
        </p:nvSpPr>
        <p:spPr>
          <a:xfrm>
            <a:off x="671367" y="1988037"/>
            <a:ext cx="1324500" cy="570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2060"/>
                </a:solidFill>
                <a:latin typeface="Arial"/>
                <a:ea typeface="Arial"/>
                <a:cs typeface="Arial"/>
                <a:sym typeface="Arial"/>
              </a:rPr>
              <a:t>Data Interoperability</a:t>
            </a:r>
            <a:endParaRPr b="1" i="0" sz="1200" u="none" cap="none" strike="noStrike">
              <a:solidFill>
                <a:srgbClr val="002060"/>
              </a:solidFill>
              <a:latin typeface="Arial"/>
              <a:ea typeface="Arial"/>
              <a:cs typeface="Arial"/>
              <a:sym typeface="Arial"/>
            </a:endParaRPr>
          </a:p>
        </p:txBody>
      </p:sp>
      <p:sp>
        <p:nvSpPr>
          <p:cNvPr id="575" name="Google Shape;575;p76"/>
          <p:cNvSpPr txBox="1"/>
          <p:nvPr/>
        </p:nvSpPr>
        <p:spPr>
          <a:xfrm>
            <a:off x="2779370" y="1988037"/>
            <a:ext cx="1457400" cy="570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2060"/>
                </a:solidFill>
                <a:latin typeface="Arial"/>
                <a:ea typeface="Arial"/>
                <a:cs typeface="Arial"/>
                <a:sym typeface="Arial"/>
              </a:rPr>
              <a:t>Data Sovereignty and Trust</a:t>
            </a:r>
            <a:endParaRPr b="1" i="0" sz="1200" u="none" cap="none" strike="noStrike">
              <a:solidFill>
                <a:srgbClr val="002060"/>
              </a:solidFill>
              <a:latin typeface="Arial"/>
              <a:ea typeface="Arial"/>
              <a:cs typeface="Arial"/>
              <a:sym typeface="Arial"/>
            </a:endParaRPr>
          </a:p>
        </p:txBody>
      </p:sp>
      <p:sp>
        <p:nvSpPr>
          <p:cNvPr id="576" name="Google Shape;576;p76"/>
          <p:cNvSpPr txBox="1"/>
          <p:nvPr/>
        </p:nvSpPr>
        <p:spPr>
          <a:xfrm>
            <a:off x="5020050" y="2004759"/>
            <a:ext cx="1324500" cy="570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2060"/>
                </a:solidFill>
                <a:latin typeface="Arial"/>
                <a:ea typeface="Arial"/>
                <a:cs typeface="Arial"/>
                <a:sym typeface="Arial"/>
              </a:rPr>
              <a:t>Data </a:t>
            </a:r>
            <a:br>
              <a:rPr b="1" i="0" lang="en-US" sz="1200" u="none" cap="none" strike="noStrike">
                <a:solidFill>
                  <a:srgbClr val="002060"/>
                </a:solidFill>
                <a:latin typeface="Arial"/>
                <a:ea typeface="Arial"/>
                <a:cs typeface="Arial"/>
                <a:sym typeface="Arial"/>
              </a:rPr>
            </a:br>
            <a:r>
              <a:rPr b="1" i="0" lang="en-US" sz="1200" u="none" cap="none" strike="noStrike">
                <a:solidFill>
                  <a:srgbClr val="002060"/>
                </a:solidFill>
                <a:latin typeface="Arial"/>
                <a:ea typeface="Arial"/>
                <a:cs typeface="Arial"/>
                <a:sym typeface="Arial"/>
              </a:rPr>
              <a:t>Value Creation</a:t>
            </a:r>
            <a:endParaRPr b="1" i="0" sz="1200" u="none" cap="none" strike="noStrike">
              <a:solidFill>
                <a:srgbClr val="002060"/>
              </a:solidFill>
              <a:latin typeface="Arial"/>
              <a:ea typeface="Arial"/>
              <a:cs typeface="Arial"/>
              <a:sym typeface="Arial"/>
            </a:endParaRPr>
          </a:p>
        </p:txBody>
      </p:sp>
      <p:sp>
        <p:nvSpPr>
          <p:cNvPr id="577" name="Google Shape;577;p76"/>
          <p:cNvSpPr txBox="1"/>
          <p:nvPr/>
        </p:nvSpPr>
        <p:spPr>
          <a:xfrm>
            <a:off x="7316505" y="1983153"/>
            <a:ext cx="1324500" cy="570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2060"/>
                </a:solidFill>
                <a:latin typeface="Arial"/>
                <a:ea typeface="Arial"/>
                <a:cs typeface="Arial"/>
                <a:sym typeface="Arial"/>
              </a:rPr>
              <a:t>Data Spaces Governance</a:t>
            </a:r>
            <a:endParaRPr b="1" i="0" sz="1200" u="none" cap="none" strike="noStrike">
              <a:solidFill>
                <a:srgbClr val="002060"/>
              </a:solidFill>
              <a:latin typeface="Arial"/>
              <a:ea typeface="Arial"/>
              <a:cs typeface="Arial"/>
              <a:sym typeface="Arial"/>
            </a:endParaRPr>
          </a:p>
        </p:txBody>
      </p:sp>
      <p:sp>
        <p:nvSpPr>
          <p:cNvPr id="578" name="Google Shape;578;p76"/>
          <p:cNvSpPr txBox="1"/>
          <p:nvPr/>
        </p:nvSpPr>
        <p:spPr>
          <a:xfrm>
            <a:off x="2257604" y="5604798"/>
            <a:ext cx="2465700" cy="369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Technology Building Blocks</a:t>
            </a:r>
            <a:endParaRPr b="0" i="0" sz="1000" u="none" cap="none" strike="noStrike">
              <a:solidFill>
                <a:srgbClr val="000000"/>
              </a:solidFill>
              <a:latin typeface="Arial"/>
              <a:ea typeface="Arial"/>
              <a:cs typeface="Arial"/>
              <a:sym typeface="Arial"/>
            </a:endParaRPr>
          </a:p>
        </p:txBody>
      </p:sp>
      <p:grpSp>
        <p:nvGrpSpPr>
          <p:cNvPr id="579" name="Google Shape;579;p76"/>
          <p:cNvGrpSpPr/>
          <p:nvPr/>
        </p:nvGrpSpPr>
        <p:grpSpPr>
          <a:xfrm>
            <a:off x="4724899" y="2859357"/>
            <a:ext cx="439751" cy="660272"/>
            <a:chOff x="6300706" y="2859357"/>
            <a:chExt cx="586413" cy="660272"/>
          </a:xfrm>
        </p:grpSpPr>
        <p:pic>
          <p:nvPicPr>
            <p:cNvPr id="580" name="Google Shape;580;p76"/>
            <p:cNvPicPr preferRelativeResize="0"/>
            <p:nvPr/>
          </p:nvPicPr>
          <p:blipFill rotWithShape="1">
            <a:blip r:embed="rId11">
              <a:alphaModFix/>
            </a:blip>
            <a:srcRect b="0" l="0" r="0" t="0"/>
            <a:stretch/>
          </p:blipFill>
          <p:spPr>
            <a:xfrm>
              <a:off x="6300706" y="2859357"/>
              <a:ext cx="586413" cy="660272"/>
            </a:xfrm>
            <a:prstGeom prst="rect">
              <a:avLst/>
            </a:prstGeom>
            <a:noFill/>
            <a:ln>
              <a:noFill/>
            </a:ln>
          </p:spPr>
        </p:pic>
        <p:pic>
          <p:nvPicPr>
            <p:cNvPr id="581" name="Google Shape;581;p76"/>
            <p:cNvPicPr preferRelativeResize="0"/>
            <p:nvPr/>
          </p:nvPicPr>
          <p:blipFill rotWithShape="1">
            <a:blip r:embed="rId12">
              <a:alphaModFix/>
            </a:blip>
            <a:srcRect b="0" l="0" r="0" t="0"/>
            <a:stretch/>
          </p:blipFill>
          <p:spPr>
            <a:xfrm>
              <a:off x="6491628" y="3043734"/>
              <a:ext cx="260838" cy="302342"/>
            </a:xfrm>
            <a:prstGeom prst="rect">
              <a:avLst/>
            </a:prstGeom>
            <a:noFill/>
            <a:ln>
              <a:noFill/>
            </a:ln>
          </p:spPr>
        </p:pic>
      </p:grpSp>
      <p:pic>
        <p:nvPicPr>
          <p:cNvPr descr="Icon&#10;&#10;Description automatically generated" id="582" name="Google Shape;582;p76"/>
          <p:cNvPicPr preferRelativeResize="0"/>
          <p:nvPr/>
        </p:nvPicPr>
        <p:blipFill rotWithShape="1">
          <a:blip r:embed="rId13">
            <a:alphaModFix/>
          </a:blip>
          <a:srcRect b="0" l="0" r="0" t="0"/>
          <a:stretch/>
        </p:blipFill>
        <p:spPr>
          <a:xfrm>
            <a:off x="4727422" y="3857741"/>
            <a:ext cx="384170" cy="423185"/>
          </a:xfrm>
          <a:prstGeom prst="rect">
            <a:avLst/>
          </a:prstGeom>
          <a:noFill/>
          <a:ln>
            <a:noFill/>
          </a:ln>
        </p:spPr>
      </p:pic>
      <p:pic>
        <p:nvPicPr>
          <p:cNvPr id="583" name="Google Shape;583;p76"/>
          <p:cNvPicPr preferRelativeResize="0"/>
          <p:nvPr/>
        </p:nvPicPr>
        <p:blipFill rotWithShape="1">
          <a:blip r:embed="rId14">
            <a:alphaModFix/>
          </a:blip>
          <a:srcRect b="0" l="0" r="0" t="0"/>
          <a:stretch/>
        </p:blipFill>
        <p:spPr>
          <a:xfrm>
            <a:off x="372104" y="4731252"/>
            <a:ext cx="412713" cy="452397"/>
          </a:xfrm>
          <a:prstGeom prst="rect">
            <a:avLst/>
          </a:prstGeom>
          <a:noFill/>
          <a:ln>
            <a:noFill/>
          </a:ln>
        </p:spPr>
      </p:pic>
      <p:pic>
        <p:nvPicPr>
          <p:cNvPr id="584" name="Google Shape;584;p76"/>
          <p:cNvPicPr preferRelativeResize="0"/>
          <p:nvPr/>
        </p:nvPicPr>
        <p:blipFill rotWithShape="1">
          <a:blip r:embed="rId15">
            <a:alphaModFix/>
          </a:blip>
          <a:srcRect b="0" l="0" r="0" t="0"/>
          <a:stretch/>
        </p:blipFill>
        <p:spPr>
          <a:xfrm>
            <a:off x="4760936" y="4757223"/>
            <a:ext cx="367718" cy="416285"/>
          </a:xfrm>
          <a:prstGeom prst="rect">
            <a:avLst/>
          </a:prstGeom>
          <a:noFill/>
          <a:ln>
            <a:noFill/>
          </a:ln>
        </p:spPr>
      </p:pic>
      <p:sp>
        <p:nvSpPr>
          <p:cNvPr id="585" name="Google Shape;585;p76"/>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descr="https://lh3.googleusercontent.com/isA65x6WC3pz88tybVnVk0D5Rne0B7OXGZiG2mkL73CidfrSakfuzUa7xUFGt2NhhbqQtW9BoUHZr_B8IE5lz5LJXFSZDXd1EvjmESAUXToS1-MgUo9ffbH45RUtZFYiDKRY9TxX" id="586" name="Google Shape;586;p76"/>
          <p:cNvPicPr preferRelativeResize="0"/>
          <p:nvPr/>
        </p:nvPicPr>
        <p:blipFill rotWithShape="1">
          <a:blip r:embed="rId16">
            <a:alphaModFix/>
          </a:blip>
          <a:srcRect b="0" l="0" r="0" t="0"/>
          <a:stretch/>
        </p:blipFill>
        <p:spPr>
          <a:xfrm>
            <a:off x="0" y="5980129"/>
            <a:ext cx="877950" cy="877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77"/>
          <p:cNvPicPr preferRelativeResize="0"/>
          <p:nvPr/>
        </p:nvPicPr>
        <p:blipFill rotWithShape="1">
          <a:blip r:embed="rId3">
            <a:alphaModFix/>
          </a:blip>
          <a:srcRect b="0" l="0" r="0" t="0"/>
          <a:stretch/>
        </p:blipFill>
        <p:spPr>
          <a:xfrm>
            <a:off x="1486850" y="1130700"/>
            <a:ext cx="6170200" cy="2297226"/>
          </a:xfrm>
          <a:prstGeom prst="rect">
            <a:avLst/>
          </a:prstGeom>
          <a:noFill/>
          <a:ln>
            <a:noFill/>
          </a:ln>
        </p:spPr>
      </p:pic>
      <p:sp>
        <p:nvSpPr>
          <p:cNvPr id="592" name="Google Shape;592;p77"/>
          <p:cNvSpPr txBox="1"/>
          <p:nvPr>
            <p:ph type="title"/>
          </p:nvPr>
        </p:nvSpPr>
        <p:spPr>
          <a:xfrm>
            <a:off x="287629" y="302850"/>
            <a:ext cx="8099100" cy="1006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000"/>
              <a:buNone/>
            </a:pPr>
            <a:r>
              <a:rPr lang="en-US"/>
              <a:t>Data space building blocks</a:t>
            </a:r>
            <a:endParaRPr/>
          </a:p>
        </p:txBody>
      </p:sp>
      <p:sp>
        <p:nvSpPr>
          <p:cNvPr id="593" name="Google Shape;593;p77"/>
          <p:cNvSpPr/>
          <p:nvPr/>
        </p:nvSpPr>
        <p:spPr>
          <a:xfrm>
            <a:off x="868075" y="3616817"/>
            <a:ext cx="1612800" cy="2174400"/>
          </a:xfrm>
          <a:prstGeom prst="wedgeRoundRectCallout">
            <a:avLst>
              <a:gd fmla="val 29452" name="adj1"/>
              <a:gd fmla="val -74177" name="adj2"/>
              <a:gd fmla="val 0" name="adj3"/>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Arial"/>
                <a:ea typeface="Arial"/>
                <a:cs typeface="Arial"/>
                <a:sym typeface="Arial"/>
              </a:rPr>
              <a:t>Data Interoperability</a:t>
            </a:r>
            <a:r>
              <a:rPr b="0" i="0" lang="en-US" sz="800" u="none" cap="none" strike="noStrike">
                <a:solidFill>
                  <a:srgbClr val="000000"/>
                </a:solidFill>
                <a:latin typeface="Arial"/>
                <a:ea typeface="Arial"/>
                <a:cs typeface="Arial"/>
                <a:sym typeface="Arial"/>
              </a:rPr>
              <a:t> - Data spaces should provide a solid framework for an efficient exchange of data among participants, supporting full decoupling of data providers and consumers.</a:t>
            </a:r>
            <a:endParaRPr b="0" i="0" sz="800" u="none" cap="none" strike="noStrike">
              <a:solidFill>
                <a:srgbClr val="000000"/>
              </a:solidFill>
              <a:latin typeface="Arial"/>
              <a:ea typeface="Arial"/>
              <a:cs typeface="Arial"/>
              <a:sym typeface="Arial"/>
            </a:endParaRPr>
          </a:p>
        </p:txBody>
      </p:sp>
      <p:sp>
        <p:nvSpPr>
          <p:cNvPr id="594" name="Google Shape;594;p77"/>
          <p:cNvSpPr/>
          <p:nvPr/>
        </p:nvSpPr>
        <p:spPr>
          <a:xfrm>
            <a:off x="2866400" y="3616817"/>
            <a:ext cx="1612800" cy="2174400"/>
          </a:xfrm>
          <a:prstGeom prst="wedgeRoundRectCallout">
            <a:avLst>
              <a:gd fmla="val 24448" name="adj1"/>
              <a:gd fmla="val -76375" name="adj2"/>
              <a:gd fmla="val 0" name="adj3"/>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Arial"/>
                <a:ea typeface="Arial"/>
                <a:cs typeface="Arial"/>
                <a:sym typeface="Arial"/>
              </a:rPr>
              <a:t>Data Sovereignty and Trust </a:t>
            </a:r>
            <a:r>
              <a:rPr b="0" i="0" lang="en-US" sz="800" u="none" cap="none" strike="noStrike">
                <a:solidFill>
                  <a:srgbClr val="000000"/>
                </a:solidFill>
                <a:latin typeface="Arial"/>
                <a:ea typeface="Arial"/>
                <a:cs typeface="Arial"/>
                <a:sym typeface="Arial"/>
              </a:rPr>
              <a:t>- Data spaces should bring technical means for guaranteeing that participants in a data space can trust each other and exercise sovereignty over data they share.</a:t>
            </a:r>
            <a:endParaRPr b="0" i="0" sz="800" u="none" cap="none" strike="noStrike">
              <a:solidFill>
                <a:srgbClr val="000000"/>
              </a:solidFill>
              <a:latin typeface="Arial"/>
              <a:ea typeface="Arial"/>
              <a:cs typeface="Arial"/>
              <a:sym typeface="Arial"/>
            </a:endParaRPr>
          </a:p>
        </p:txBody>
      </p:sp>
      <p:sp>
        <p:nvSpPr>
          <p:cNvPr id="595" name="Google Shape;595;p77"/>
          <p:cNvSpPr/>
          <p:nvPr/>
        </p:nvSpPr>
        <p:spPr>
          <a:xfrm>
            <a:off x="4664700" y="3616817"/>
            <a:ext cx="1612800" cy="2174400"/>
          </a:xfrm>
          <a:prstGeom prst="wedgeRoundRectCallout">
            <a:avLst>
              <a:gd fmla="val 11108" name="adj1"/>
              <a:gd fmla="val -76925" name="adj2"/>
              <a:gd fmla="val 0" name="adj3"/>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Arial"/>
                <a:ea typeface="Arial"/>
                <a:cs typeface="Arial"/>
                <a:sym typeface="Arial"/>
              </a:rPr>
              <a:t>Data Value Creation </a:t>
            </a:r>
            <a:r>
              <a:rPr b="0" i="0" lang="en-US" sz="800" u="none" cap="none" strike="noStrike">
                <a:solidFill>
                  <a:srgbClr val="000000"/>
                </a:solidFill>
                <a:latin typeface="Arial"/>
                <a:ea typeface="Arial"/>
                <a:cs typeface="Arial"/>
                <a:sym typeface="Arial"/>
              </a:rPr>
              <a:t>- Data spaces should provide support for the creation of multi-sided markets where participants can generate value out of sharing data (i.e., creating data value chains).</a:t>
            </a:r>
            <a:endParaRPr b="0" i="0" sz="800" u="none" cap="none" strike="noStrike">
              <a:solidFill>
                <a:srgbClr val="000000"/>
              </a:solidFill>
              <a:latin typeface="Arial"/>
              <a:ea typeface="Arial"/>
              <a:cs typeface="Arial"/>
              <a:sym typeface="Arial"/>
            </a:endParaRPr>
          </a:p>
        </p:txBody>
      </p:sp>
      <p:sp>
        <p:nvSpPr>
          <p:cNvPr id="596" name="Google Shape;596;p77"/>
          <p:cNvSpPr/>
          <p:nvPr/>
        </p:nvSpPr>
        <p:spPr>
          <a:xfrm>
            <a:off x="6663025" y="3616817"/>
            <a:ext cx="1612800" cy="2174400"/>
          </a:xfrm>
          <a:prstGeom prst="wedgeRoundRectCallout">
            <a:avLst>
              <a:gd fmla="val -16119" name="adj1"/>
              <a:gd fmla="val -75276" name="adj2"/>
              <a:gd fmla="val 0" name="adj3"/>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Arial"/>
                <a:ea typeface="Arial"/>
                <a:cs typeface="Arial"/>
                <a:sym typeface="Arial"/>
              </a:rPr>
              <a:t>Data Spaces Governance</a:t>
            </a:r>
            <a:r>
              <a:rPr b="0" i="0" lang="en-US" sz="800" u="none" cap="none" strike="noStrike">
                <a:solidFill>
                  <a:srgbClr val="000000"/>
                </a:solidFill>
                <a:latin typeface="Arial"/>
                <a:ea typeface="Arial"/>
                <a:cs typeface="Arial"/>
                <a:sym typeface="Arial"/>
              </a:rPr>
              <a:t>- Data spaces governance should also provide for the non-technical aspects like business agreements, operational agreements and organisational agreements and a governing body for data spaces to provide certainty and sustainability to its participants.</a:t>
            </a:r>
            <a:endParaRPr b="0" i="0" sz="800" u="none" cap="none" strike="noStrike">
              <a:solidFill>
                <a:srgbClr val="000000"/>
              </a:solidFill>
              <a:latin typeface="Arial"/>
              <a:ea typeface="Arial"/>
              <a:cs typeface="Arial"/>
              <a:sym typeface="Arial"/>
            </a:endParaRPr>
          </a:p>
        </p:txBody>
      </p:sp>
      <p:sp>
        <p:nvSpPr>
          <p:cNvPr id="597" name="Google Shape;597;p77"/>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descr="https://lh3.googleusercontent.com/isA65x6WC3pz88tybVnVk0D5Rne0B7OXGZiG2mkL73CidfrSakfuzUa7xUFGt2NhhbqQtW9BoUHZr_B8IE5lz5LJXFSZDXd1EvjmESAUXToS1-MgUo9ffbH45RUtZFYiDKRY9TxX" id="598" name="Google Shape;598;p77"/>
          <p:cNvPicPr preferRelativeResize="0"/>
          <p:nvPr/>
        </p:nvPicPr>
        <p:blipFill rotWithShape="1">
          <a:blip r:embed="rId4">
            <a:alphaModFix/>
          </a:blip>
          <a:srcRect b="0" l="0" r="0" t="0"/>
          <a:stretch/>
        </p:blipFill>
        <p:spPr>
          <a:xfrm>
            <a:off x="0" y="5980129"/>
            <a:ext cx="877950" cy="877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8"/>
          <p:cNvSpPr txBox="1"/>
          <p:nvPr>
            <p:ph type="title"/>
          </p:nvPr>
        </p:nvSpPr>
        <p:spPr>
          <a:xfrm>
            <a:off x="359054" y="360000"/>
            <a:ext cx="8099100" cy="1006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000"/>
              <a:buNone/>
            </a:pPr>
            <a:r>
              <a:rPr lang="en-US"/>
              <a:t>Examples of data spaces in real life</a:t>
            </a:r>
            <a:endParaRPr/>
          </a:p>
        </p:txBody>
      </p:sp>
      <p:sp>
        <p:nvSpPr>
          <p:cNvPr id="604" name="Google Shape;604;p78"/>
          <p:cNvSpPr txBox="1"/>
          <p:nvPr>
            <p:ph idx="1" type="body"/>
          </p:nvPr>
        </p:nvSpPr>
        <p:spPr>
          <a:xfrm>
            <a:off x="359054" y="1440000"/>
            <a:ext cx="8099100" cy="4680000"/>
          </a:xfrm>
          <a:prstGeom prst="rect">
            <a:avLst/>
          </a:prstGeom>
          <a:noFill/>
          <a:ln>
            <a:noFill/>
          </a:ln>
        </p:spPr>
        <p:txBody>
          <a:bodyPr anchorCtr="0" anchor="t" bIns="0" lIns="0" spcFirstLastPara="1" rIns="0" wrap="square" tIns="0">
            <a:noAutofit/>
          </a:bodyPr>
          <a:lstStyle/>
          <a:p>
            <a:pPr indent="-323850" lvl="0" marL="457200" rtl="0" algn="l">
              <a:lnSpc>
                <a:spcPct val="100000"/>
              </a:lnSpc>
              <a:spcBef>
                <a:spcPts val="400"/>
              </a:spcBef>
              <a:spcAft>
                <a:spcPts val="0"/>
              </a:spcAft>
              <a:buSzPts val="1500"/>
              <a:buAutoNum type="arabicPeriod"/>
            </a:pPr>
            <a:r>
              <a:rPr lang="en-US"/>
              <a:t>Data space logistics : saving CO2 and handling time for goods by working under the same trust framework and based on the same standards. And provide ad hoc access to the data of goods in case of emergencies. </a:t>
            </a:r>
            <a:br>
              <a:rPr lang="en-US"/>
            </a:br>
            <a:endParaRPr/>
          </a:p>
          <a:p>
            <a:pPr indent="-323850" lvl="0" marL="457200" rtl="0" algn="l">
              <a:lnSpc>
                <a:spcPct val="100000"/>
              </a:lnSpc>
              <a:spcBef>
                <a:spcPts val="0"/>
              </a:spcBef>
              <a:spcAft>
                <a:spcPts val="0"/>
              </a:spcAft>
              <a:buSzPts val="1500"/>
              <a:buAutoNum type="arabicPeriod"/>
            </a:pPr>
            <a:r>
              <a:rPr lang="en-US"/>
              <a:t>Data space Energy : protecting data sovereignty while allowing energy saving services on the data generated by buildings. </a:t>
            </a:r>
            <a:br>
              <a:rPr lang="en-US"/>
            </a:br>
            <a:endParaRPr/>
          </a:p>
          <a:p>
            <a:pPr indent="-323850" lvl="0" marL="457200" rtl="0" algn="l">
              <a:lnSpc>
                <a:spcPct val="100000"/>
              </a:lnSpc>
              <a:spcBef>
                <a:spcPts val="0"/>
              </a:spcBef>
              <a:spcAft>
                <a:spcPts val="0"/>
              </a:spcAft>
              <a:buSzPts val="1500"/>
              <a:buAutoNum type="arabicPeriod"/>
            </a:pPr>
            <a:r>
              <a:rPr lang="en-US"/>
              <a:t>Data space building : providing access to the detailed materials needed and on that basis provide a better planning, smoother building process and better insights in the circularity of the build. </a:t>
            </a:r>
            <a:endParaRPr/>
          </a:p>
        </p:txBody>
      </p:sp>
      <p:sp>
        <p:nvSpPr>
          <p:cNvPr id="605" name="Google Shape;605;p78"/>
          <p:cNvSpPr txBox="1"/>
          <p:nvPr>
            <p:ph idx="12" type="sldNum"/>
          </p:nvPr>
        </p:nvSpPr>
        <p:spPr>
          <a:xfrm>
            <a:off x="4055340" y="6492879"/>
            <a:ext cx="1033200" cy="3652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descr="https://lh3.googleusercontent.com/isA65x6WC3pz88tybVnVk0D5Rne0B7OXGZiG2mkL73CidfrSakfuzUa7xUFGt2NhhbqQtW9BoUHZr_B8IE5lz5LJXFSZDXd1EvjmESAUXToS1-MgUo9ffbH45RUtZFYiDKRY9TxX" id="606" name="Google Shape;606;p78"/>
          <p:cNvPicPr preferRelativeResize="0"/>
          <p:nvPr/>
        </p:nvPicPr>
        <p:blipFill rotWithShape="1">
          <a:blip r:embed="rId3">
            <a:alphaModFix/>
          </a:blip>
          <a:srcRect b="0" l="0" r="0" t="0"/>
          <a:stretch/>
        </p:blipFill>
        <p:spPr>
          <a:xfrm>
            <a:off x="0" y="5417925"/>
            <a:ext cx="1440159" cy="14401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D5758"/>
      </a:dk2>
      <a:lt2>
        <a:srgbClr val="7A858C"/>
      </a:lt2>
      <a:accent1>
        <a:srgbClr val="1DE9B6"/>
      </a:accent1>
      <a:accent2>
        <a:srgbClr val="E040FB"/>
      </a:accent2>
      <a:accent3>
        <a:srgbClr val="FFD600"/>
      </a:accent3>
      <a:accent4>
        <a:srgbClr val="3250FF"/>
      </a:accent4>
      <a:accent5>
        <a:srgbClr val="FF1946"/>
      </a:accent5>
      <a:accent6>
        <a:srgbClr val="F5F5F5"/>
      </a:accent6>
      <a:hlink>
        <a:srgbClr val="325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Начальная">
  <a:themeElements>
    <a:clrScheme name="Начальная">
      <a:dk1>
        <a:srgbClr val="000000"/>
      </a:dk1>
      <a:lt1>
        <a:srgbClr val="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D5758"/>
      </a:dk2>
      <a:lt2>
        <a:srgbClr val="7A858C"/>
      </a:lt2>
      <a:accent1>
        <a:srgbClr val="1DE9B6"/>
      </a:accent1>
      <a:accent2>
        <a:srgbClr val="E040FB"/>
      </a:accent2>
      <a:accent3>
        <a:srgbClr val="FFD600"/>
      </a:accent3>
      <a:accent4>
        <a:srgbClr val="3250FF"/>
      </a:accent4>
      <a:accent5>
        <a:srgbClr val="FF1946"/>
      </a:accent5>
      <a:accent6>
        <a:srgbClr val="F5F5F5"/>
      </a:accent6>
      <a:hlink>
        <a:srgbClr val="325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D5758"/>
      </a:dk2>
      <a:lt2>
        <a:srgbClr val="7A858C"/>
      </a:lt2>
      <a:accent1>
        <a:srgbClr val="1DE9B6"/>
      </a:accent1>
      <a:accent2>
        <a:srgbClr val="E040FB"/>
      </a:accent2>
      <a:accent3>
        <a:srgbClr val="FFD600"/>
      </a:accent3>
      <a:accent4>
        <a:srgbClr val="3250FF"/>
      </a:accent4>
      <a:accent5>
        <a:srgbClr val="FF1946"/>
      </a:accent5>
      <a:accent6>
        <a:srgbClr val="F5F5F5"/>
      </a:accent6>
      <a:hlink>
        <a:srgbClr val="325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xmlns:r="http://schemas.openxmlformats.org/officeDocument/2006/relationships">
  <a:clrScheme name="Начальная">
    <a:dk1>
      <a:srgbClr val="000000"/>
    </a:dk1>
    <a:lt1>
      <a:srgbClr val="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xmlns:r="http://schemas.openxmlformats.org/officeDocument/2006/relationships">
  <a:clrScheme name="Начальная">
    <a:dk1>
      <a:srgbClr val="000000"/>
    </a:dk1>
    <a:lt1>
      <a:srgbClr val="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